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55" r:id="rId2"/>
  </p:sldMasterIdLst>
  <p:notesMasterIdLst>
    <p:notesMasterId r:id="rId38"/>
  </p:notesMasterIdLst>
  <p:sldIdLst>
    <p:sldId id="645" r:id="rId3"/>
    <p:sldId id="574" r:id="rId4"/>
    <p:sldId id="641" r:id="rId5"/>
    <p:sldId id="643" r:id="rId6"/>
    <p:sldId id="644" r:id="rId7"/>
    <p:sldId id="578" r:id="rId8"/>
    <p:sldId id="579" r:id="rId9"/>
    <p:sldId id="613" r:id="rId10"/>
    <p:sldId id="614" r:id="rId11"/>
    <p:sldId id="617" r:id="rId12"/>
    <p:sldId id="618" r:id="rId13"/>
    <p:sldId id="615" r:id="rId14"/>
    <p:sldId id="616"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77"/>
    <a:srgbClr val="F9B073"/>
    <a:srgbClr val="F8A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070" autoAdjust="0"/>
    <p:restoredTop sz="93416" autoAdjust="0"/>
  </p:normalViewPr>
  <p:slideViewPr>
    <p:cSldViewPr>
      <p:cViewPr>
        <p:scale>
          <a:sx n="70" d="100"/>
          <a:sy n="70" d="100"/>
        </p:scale>
        <p:origin x="-1926" y="-72"/>
      </p:cViewPr>
      <p:guideLst>
        <p:guide orient="horz" pos="2160"/>
        <p:guide pos="2880"/>
      </p:guideLst>
    </p:cSldViewPr>
  </p:slideViewPr>
  <p:outlineViewPr>
    <p:cViewPr>
      <p:scale>
        <a:sx n="33" d="100"/>
        <a:sy n="33" d="100"/>
      </p:scale>
      <p:origin x="0" y="4071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D0B6C-75FE-4B6E-8F0F-16A39DB4E47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540AD69B-C33D-45CB-A66D-140089B08D38}">
      <dgm:prSet/>
      <dgm:spPr/>
      <dgm:t>
        <a:bodyPr/>
        <a:lstStyle/>
        <a:p>
          <a:pPr rtl="0"/>
          <a:r>
            <a:rPr lang="es-CL" dirty="0" smtClean="0"/>
            <a:t>La LGE señala que el MINEDUC debe establecer, previa aprobación del Consejo Nacional de Educación, bases curriculares específicas para la modalidad EPJA (art.32). </a:t>
          </a:r>
          <a:endParaRPr lang="es-CL" dirty="0"/>
        </a:p>
      </dgm:t>
    </dgm:pt>
    <dgm:pt modelId="{C1A959D7-C5A1-41BE-885B-4E2A0CD53261}" type="parTrans" cxnId="{CB36E4F9-9502-498E-A53A-DD9CFD48C66F}">
      <dgm:prSet/>
      <dgm:spPr/>
      <dgm:t>
        <a:bodyPr/>
        <a:lstStyle/>
        <a:p>
          <a:endParaRPr lang="es-CL"/>
        </a:p>
      </dgm:t>
    </dgm:pt>
    <dgm:pt modelId="{6AF44B04-2A8C-4C33-A8E0-988913B25B08}" type="sibTrans" cxnId="{CB36E4F9-9502-498E-A53A-DD9CFD48C66F}">
      <dgm:prSet/>
      <dgm:spPr/>
      <dgm:t>
        <a:bodyPr/>
        <a:lstStyle/>
        <a:p>
          <a:endParaRPr lang="es-CL"/>
        </a:p>
      </dgm:t>
    </dgm:pt>
    <dgm:pt modelId="{52A239B7-E68E-4E1C-9806-86F847F5DD4E}">
      <dgm:prSet/>
      <dgm:spPr/>
      <dgm:t>
        <a:bodyPr/>
        <a:lstStyle/>
        <a:p>
          <a:pPr rtl="0"/>
          <a:r>
            <a:rPr lang="es-CL" dirty="0" smtClean="0"/>
            <a:t>El foco de las bases se sitúa en lo que los estudiantes deben aprender, en términos de habilidades, actitudes y conocimientos. </a:t>
          </a:r>
          <a:endParaRPr lang="es-CL" dirty="0"/>
        </a:p>
      </dgm:t>
    </dgm:pt>
    <dgm:pt modelId="{2DCA3FE0-8C8B-49EF-A4FA-2D24E4E91B4C}" type="parTrans" cxnId="{1ECA1A05-B149-4D2B-ABDB-BAAE08D082E5}">
      <dgm:prSet/>
      <dgm:spPr/>
      <dgm:t>
        <a:bodyPr/>
        <a:lstStyle/>
        <a:p>
          <a:endParaRPr lang="es-CL"/>
        </a:p>
      </dgm:t>
    </dgm:pt>
    <dgm:pt modelId="{4459E198-BB19-44D9-AEC0-E1046695F59E}" type="sibTrans" cxnId="{1ECA1A05-B149-4D2B-ABDB-BAAE08D082E5}">
      <dgm:prSet/>
      <dgm:spPr/>
      <dgm:t>
        <a:bodyPr/>
        <a:lstStyle/>
        <a:p>
          <a:endParaRPr lang="es-CL"/>
        </a:p>
      </dgm:t>
    </dgm:pt>
    <dgm:pt modelId="{E06C4A90-2AF8-492F-B5CB-4B810EE47EB6}">
      <dgm:prSet/>
      <dgm:spPr/>
      <dgm:t>
        <a:bodyPr/>
        <a:lstStyle/>
        <a:p>
          <a:pPr rtl="0"/>
          <a:r>
            <a:rPr lang="es-CL" dirty="0" smtClean="0"/>
            <a:t>Los Objetivos de Aprendizaje (OA) se definen como una habilidad que se adquiere en relación a un contenido específico y se relaciona con actitudes que se busca desarrollar. </a:t>
          </a:r>
          <a:endParaRPr lang="es-CL" dirty="0"/>
        </a:p>
      </dgm:t>
    </dgm:pt>
    <dgm:pt modelId="{5AA305A3-DEFD-4A0F-B57E-0B170B6D9601}" type="parTrans" cxnId="{757D1344-1353-4CB4-BECF-BD78FEB643B1}">
      <dgm:prSet/>
      <dgm:spPr/>
      <dgm:t>
        <a:bodyPr/>
        <a:lstStyle/>
        <a:p>
          <a:endParaRPr lang="es-CL"/>
        </a:p>
      </dgm:t>
    </dgm:pt>
    <dgm:pt modelId="{26463A8A-04B4-44CE-9A33-19D5BD59F253}" type="sibTrans" cxnId="{757D1344-1353-4CB4-BECF-BD78FEB643B1}">
      <dgm:prSet/>
      <dgm:spPr/>
      <dgm:t>
        <a:bodyPr/>
        <a:lstStyle/>
        <a:p>
          <a:endParaRPr lang="es-CL"/>
        </a:p>
      </dgm:t>
    </dgm:pt>
    <dgm:pt modelId="{6CEDDA38-44C6-43AB-9831-C69234650BC9}">
      <dgm:prSet/>
      <dgm:spPr/>
      <dgm:t>
        <a:bodyPr/>
        <a:lstStyle/>
        <a:p>
          <a:pPr rtl="0"/>
          <a:r>
            <a:rPr lang="es-CL" dirty="0" smtClean="0"/>
            <a:t>En las Bases Curriculares se incluyen los Objetivos de Aprendizaje Transversales (OAT) que se asemejan a los Objetivos Fundamentales Transversales.</a:t>
          </a:r>
          <a:endParaRPr lang="es-CL" dirty="0"/>
        </a:p>
      </dgm:t>
    </dgm:pt>
    <dgm:pt modelId="{A6A72B3F-4CAA-4024-A187-84D9887FA399}" type="parTrans" cxnId="{34D2CB4A-89DF-4CA0-B574-B0A0ED85E115}">
      <dgm:prSet/>
      <dgm:spPr/>
      <dgm:t>
        <a:bodyPr/>
        <a:lstStyle/>
        <a:p>
          <a:endParaRPr lang="es-CL"/>
        </a:p>
      </dgm:t>
    </dgm:pt>
    <dgm:pt modelId="{79BB4285-B6F4-4640-9D5D-D1C5B094B918}" type="sibTrans" cxnId="{34D2CB4A-89DF-4CA0-B574-B0A0ED85E115}">
      <dgm:prSet/>
      <dgm:spPr/>
      <dgm:t>
        <a:bodyPr/>
        <a:lstStyle/>
        <a:p>
          <a:endParaRPr lang="es-CL"/>
        </a:p>
      </dgm:t>
    </dgm:pt>
    <dgm:pt modelId="{084FD6AD-F1FB-4FEC-9970-55DDE94629D5}" type="pres">
      <dgm:prSet presAssocID="{164D0B6C-75FE-4B6E-8F0F-16A39DB4E477}" presName="Name0" presStyleCnt="0">
        <dgm:presLayoutVars>
          <dgm:chMax val="7"/>
          <dgm:chPref val="7"/>
          <dgm:dir/>
        </dgm:presLayoutVars>
      </dgm:prSet>
      <dgm:spPr/>
      <dgm:t>
        <a:bodyPr/>
        <a:lstStyle/>
        <a:p>
          <a:endParaRPr lang="es-CL"/>
        </a:p>
      </dgm:t>
    </dgm:pt>
    <dgm:pt modelId="{D1E42750-1684-4EB4-BD08-314E62402F64}" type="pres">
      <dgm:prSet presAssocID="{164D0B6C-75FE-4B6E-8F0F-16A39DB4E477}" presName="Name1" presStyleCnt="0"/>
      <dgm:spPr/>
    </dgm:pt>
    <dgm:pt modelId="{1906993E-00CB-43E9-917B-B17CE7D9B751}" type="pres">
      <dgm:prSet presAssocID="{164D0B6C-75FE-4B6E-8F0F-16A39DB4E477}" presName="cycle" presStyleCnt="0"/>
      <dgm:spPr/>
    </dgm:pt>
    <dgm:pt modelId="{127FDC0B-44AB-4CDD-BB12-D6409C2D099E}" type="pres">
      <dgm:prSet presAssocID="{164D0B6C-75FE-4B6E-8F0F-16A39DB4E477}" presName="srcNode" presStyleLbl="node1" presStyleIdx="0" presStyleCnt="4"/>
      <dgm:spPr/>
    </dgm:pt>
    <dgm:pt modelId="{790B9BC6-BAF6-4674-BFD6-45E7995D325D}" type="pres">
      <dgm:prSet presAssocID="{164D0B6C-75FE-4B6E-8F0F-16A39DB4E477}" presName="conn" presStyleLbl="parChTrans1D2" presStyleIdx="0" presStyleCnt="1"/>
      <dgm:spPr/>
      <dgm:t>
        <a:bodyPr/>
        <a:lstStyle/>
        <a:p>
          <a:endParaRPr lang="es-CL"/>
        </a:p>
      </dgm:t>
    </dgm:pt>
    <dgm:pt modelId="{66CA7D82-093E-4DB0-AB56-59A17FDFDE57}" type="pres">
      <dgm:prSet presAssocID="{164D0B6C-75FE-4B6E-8F0F-16A39DB4E477}" presName="extraNode" presStyleLbl="node1" presStyleIdx="0" presStyleCnt="4"/>
      <dgm:spPr/>
    </dgm:pt>
    <dgm:pt modelId="{CD2D4C45-4387-49D4-974A-1FB2D1E914EB}" type="pres">
      <dgm:prSet presAssocID="{164D0B6C-75FE-4B6E-8F0F-16A39DB4E477}" presName="dstNode" presStyleLbl="node1" presStyleIdx="0" presStyleCnt="4"/>
      <dgm:spPr/>
    </dgm:pt>
    <dgm:pt modelId="{B64235EF-EB76-450F-AE83-5591D5411268}" type="pres">
      <dgm:prSet presAssocID="{540AD69B-C33D-45CB-A66D-140089B08D38}" presName="text_1" presStyleLbl="node1" presStyleIdx="0" presStyleCnt="4">
        <dgm:presLayoutVars>
          <dgm:bulletEnabled val="1"/>
        </dgm:presLayoutVars>
      </dgm:prSet>
      <dgm:spPr/>
      <dgm:t>
        <a:bodyPr/>
        <a:lstStyle/>
        <a:p>
          <a:endParaRPr lang="es-CL"/>
        </a:p>
      </dgm:t>
    </dgm:pt>
    <dgm:pt modelId="{E48BF159-5F8F-4A78-9363-A67B241A92BC}" type="pres">
      <dgm:prSet presAssocID="{540AD69B-C33D-45CB-A66D-140089B08D38}" presName="accent_1" presStyleCnt="0"/>
      <dgm:spPr/>
    </dgm:pt>
    <dgm:pt modelId="{B027BDF1-B39D-499C-A690-F49D259049E4}" type="pres">
      <dgm:prSet presAssocID="{540AD69B-C33D-45CB-A66D-140089B08D38}" presName="accentRepeatNode" presStyleLbl="solidFgAcc1" presStyleIdx="0" presStyleCnt="4"/>
      <dgm:spPr/>
    </dgm:pt>
    <dgm:pt modelId="{71CDE6B8-7666-4552-BA44-85B61CDCA1E3}" type="pres">
      <dgm:prSet presAssocID="{52A239B7-E68E-4E1C-9806-86F847F5DD4E}" presName="text_2" presStyleLbl="node1" presStyleIdx="1" presStyleCnt="4">
        <dgm:presLayoutVars>
          <dgm:bulletEnabled val="1"/>
        </dgm:presLayoutVars>
      </dgm:prSet>
      <dgm:spPr/>
      <dgm:t>
        <a:bodyPr/>
        <a:lstStyle/>
        <a:p>
          <a:endParaRPr lang="es-CL"/>
        </a:p>
      </dgm:t>
    </dgm:pt>
    <dgm:pt modelId="{06FBEABB-1FED-46C9-BE2F-74A48F9D52B3}" type="pres">
      <dgm:prSet presAssocID="{52A239B7-E68E-4E1C-9806-86F847F5DD4E}" presName="accent_2" presStyleCnt="0"/>
      <dgm:spPr/>
    </dgm:pt>
    <dgm:pt modelId="{B48344C9-2175-4766-9F7F-CCFB7E6C55E2}" type="pres">
      <dgm:prSet presAssocID="{52A239B7-E68E-4E1C-9806-86F847F5DD4E}" presName="accentRepeatNode" presStyleLbl="solidFgAcc1" presStyleIdx="1" presStyleCnt="4"/>
      <dgm:spPr/>
    </dgm:pt>
    <dgm:pt modelId="{3E553048-1D98-4E1D-875F-B644EE65B904}" type="pres">
      <dgm:prSet presAssocID="{E06C4A90-2AF8-492F-B5CB-4B810EE47EB6}" presName="text_3" presStyleLbl="node1" presStyleIdx="2" presStyleCnt="4">
        <dgm:presLayoutVars>
          <dgm:bulletEnabled val="1"/>
        </dgm:presLayoutVars>
      </dgm:prSet>
      <dgm:spPr/>
      <dgm:t>
        <a:bodyPr/>
        <a:lstStyle/>
        <a:p>
          <a:endParaRPr lang="es-CL"/>
        </a:p>
      </dgm:t>
    </dgm:pt>
    <dgm:pt modelId="{3AE2C984-06C9-4057-B967-67C92337AA2F}" type="pres">
      <dgm:prSet presAssocID="{E06C4A90-2AF8-492F-B5CB-4B810EE47EB6}" presName="accent_3" presStyleCnt="0"/>
      <dgm:spPr/>
    </dgm:pt>
    <dgm:pt modelId="{C15EDB5F-A65E-40A7-89E0-1316B86965F0}" type="pres">
      <dgm:prSet presAssocID="{E06C4A90-2AF8-492F-B5CB-4B810EE47EB6}" presName="accentRepeatNode" presStyleLbl="solidFgAcc1" presStyleIdx="2" presStyleCnt="4"/>
      <dgm:spPr/>
    </dgm:pt>
    <dgm:pt modelId="{C6BABB1F-186B-4DDD-AE6B-509CA6A0FF66}" type="pres">
      <dgm:prSet presAssocID="{6CEDDA38-44C6-43AB-9831-C69234650BC9}" presName="text_4" presStyleLbl="node1" presStyleIdx="3" presStyleCnt="4">
        <dgm:presLayoutVars>
          <dgm:bulletEnabled val="1"/>
        </dgm:presLayoutVars>
      </dgm:prSet>
      <dgm:spPr/>
      <dgm:t>
        <a:bodyPr/>
        <a:lstStyle/>
        <a:p>
          <a:endParaRPr lang="es-CL"/>
        </a:p>
      </dgm:t>
    </dgm:pt>
    <dgm:pt modelId="{E22E247C-C37A-40B7-9184-E8BBBEA3653B}" type="pres">
      <dgm:prSet presAssocID="{6CEDDA38-44C6-43AB-9831-C69234650BC9}" presName="accent_4" presStyleCnt="0"/>
      <dgm:spPr/>
    </dgm:pt>
    <dgm:pt modelId="{D5CDE531-FB79-453D-B3FC-61BBC6533335}" type="pres">
      <dgm:prSet presAssocID="{6CEDDA38-44C6-43AB-9831-C69234650BC9}" presName="accentRepeatNode" presStyleLbl="solidFgAcc1" presStyleIdx="3" presStyleCnt="4"/>
      <dgm:spPr/>
    </dgm:pt>
  </dgm:ptLst>
  <dgm:cxnLst>
    <dgm:cxn modelId="{1ECA1A05-B149-4D2B-ABDB-BAAE08D082E5}" srcId="{164D0B6C-75FE-4B6E-8F0F-16A39DB4E477}" destId="{52A239B7-E68E-4E1C-9806-86F847F5DD4E}" srcOrd="1" destOrd="0" parTransId="{2DCA3FE0-8C8B-49EF-A4FA-2D24E4E91B4C}" sibTransId="{4459E198-BB19-44D9-AEC0-E1046695F59E}"/>
    <dgm:cxn modelId="{34D2CB4A-89DF-4CA0-B574-B0A0ED85E115}" srcId="{164D0B6C-75FE-4B6E-8F0F-16A39DB4E477}" destId="{6CEDDA38-44C6-43AB-9831-C69234650BC9}" srcOrd="3" destOrd="0" parTransId="{A6A72B3F-4CAA-4024-A187-84D9887FA399}" sibTransId="{79BB4285-B6F4-4640-9D5D-D1C5B094B918}"/>
    <dgm:cxn modelId="{EDD1FA3D-2E34-4817-9E71-F9386DF3AB4F}" type="presOf" srcId="{164D0B6C-75FE-4B6E-8F0F-16A39DB4E477}" destId="{084FD6AD-F1FB-4FEC-9970-55DDE94629D5}" srcOrd="0" destOrd="0" presId="urn:microsoft.com/office/officeart/2008/layout/VerticalCurvedList"/>
    <dgm:cxn modelId="{8996B8B8-059D-45B9-BF5F-23F3099C48D0}" type="presOf" srcId="{540AD69B-C33D-45CB-A66D-140089B08D38}" destId="{B64235EF-EB76-450F-AE83-5591D5411268}" srcOrd="0" destOrd="0" presId="urn:microsoft.com/office/officeart/2008/layout/VerticalCurvedList"/>
    <dgm:cxn modelId="{B15346C9-4FC3-4A47-B967-B0EA4E4C1CBD}" type="presOf" srcId="{6CEDDA38-44C6-43AB-9831-C69234650BC9}" destId="{C6BABB1F-186B-4DDD-AE6B-509CA6A0FF66}" srcOrd="0" destOrd="0" presId="urn:microsoft.com/office/officeart/2008/layout/VerticalCurvedList"/>
    <dgm:cxn modelId="{CB36E4F9-9502-498E-A53A-DD9CFD48C66F}" srcId="{164D0B6C-75FE-4B6E-8F0F-16A39DB4E477}" destId="{540AD69B-C33D-45CB-A66D-140089B08D38}" srcOrd="0" destOrd="0" parTransId="{C1A959D7-C5A1-41BE-885B-4E2A0CD53261}" sibTransId="{6AF44B04-2A8C-4C33-A8E0-988913B25B08}"/>
    <dgm:cxn modelId="{089611FB-A059-45B9-A03F-7221ED05CB63}" type="presOf" srcId="{E06C4A90-2AF8-492F-B5CB-4B810EE47EB6}" destId="{3E553048-1D98-4E1D-875F-B644EE65B904}" srcOrd="0" destOrd="0" presId="urn:microsoft.com/office/officeart/2008/layout/VerticalCurvedList"/>
    <dgm:cxn modelId="{757D1344-1353-4CB4-BECF-BD78FEB643B1}" srcId="{164D0B6C-75FE-4B6E-8F0F-16A39DB4E477}" destId="{E06C4A90-2AF8-492F-B5CB-4B810EE47EB6}" srcOrd="2" destOrd="0" parTransId="{5AA305A3-DEFD-4A0F-B57E-0B170B6D9601}" sibTransId="{26463A8A-04B4-44CE-9A33-19D5BD59F253}"/>
    <dgm:cxn modelId="{12201707-11DF-4E4E-8339-87FA954490B9}" type="presOf" srcId="{6AF44B04-2A8C-4C33-A8E0-988913B25B08}" destId="{790B9BC6-BAF6-4674-BFD6-45E7995D325D}" srcOrd="0" destOrd="0" presId="urn:microsoft.com/office/officeart/2008/layout/VerticalCurvedList"/>
    <dgm:cxn modelId="{C81CF47D-06B6-416B-851D-A96F0BD0FA35}" type="presOf" srcId="{52A239B7-E68E-4E1C-9806-86F847F5DD4E}" destId="{71CDE6B8-7666-4552-BA44-85B61CDCA1E3}" srcOrd="0" destOrd="0" presId="urn:microsoft.com/office/officeart/2008/layout/VerticalCurvedList"/>
    <dgm:cxn modelId="{EDA835CD-F171-4BDB-BDD3-AFEC77DFC1D0}" type="presParOf" srcId="{084FD6AD-F1FB-4FEC-9970-55DDE94629D5}" destId="{D1E42750-1684-4EB4-BD08-314E62402F64}" srcOrd="0" destOrd="0" presId="urn:microsoft.com/office/officeart/2008/layout/VerticalCurvedList"/>
    <dgm:cxn modelId="{D444B706-5F16-48F4-AD55-C78410E40063}" type="presParOf" srcId="{D1E42750-1684-4EB4-BD08-314E62402F64}" destId="{1906993E-00CB-43E9-917B-B17CE7D9B751}" srcOrd="0" destOrd="0" presId="urn:microsoft.com/office/officeart/2008/layout/VerticalCurvedList"/>
    <dgm:cxn modelId="{14F670F8-61CF-46E8-88B7-D7DEA2EABAD3}" type="presParOf" srcId="{1906993E-00CB-43E9-917B-B17CE7D9B751}" destId="{127FDC0B-44AB-4CDD-BB12-D6409C2D099E}" srcOrd="0" destOrd="0" presId="urn:microsoft.com/office/officeart/2008/layout/VerticalCurvedList"/>
    <dgm:cxn modelId="{8BC83FD2-7258-4ECE-8489-A0A0FFF41CFA}" type="presParOf" srcId="{1906993E-00CB-43E9-917B-B17CE7D9B751}" destId="{790B9BC6-BAF6-4674-BFD6-45E7995D325D}" srcOrd="1" destOrd="0" presId="urn:microsoft.com/office/officeart/2008/layout/VerticalCurvedList"/>
    <dgm:cxn modelId="{75982765-BD9F-4477-9513-4439884D0EC8}" type="presParOf" srcId="{1906993E-00CB-43E9-917B-B17CE7D9B751}" destId="{66CA7D82-093E-4DB0-AB56-59A17FDFDE57}" srcOrd="2" destOrd="0" presId="urn:microsoft.com/office/officeart/2008/layout/VerticalCurvedList"/>
    <dgm:cxn modelId="{DAB3F5FD-12F2-4505-90A6-F1BBBC989AB0}" type="presParOf" srcId="{1906993E-00CB-43E9-917B-B17CE7D9B751}" destId="{CD2D4C45-4387-49D4-974A-1FB2D1E914EB}" srcOrd="3" destOrd="0" presId="urn:microsoft.com/office/officeart/2008/layout/VerticalCurvedList"/>
    <dgm:cxn modelId="{B276605D-AF26-42FC-A7FA-C26F2E297566}" type="presParOf" srcId="{D1E42750-1684-4EB4-BD08-314E62402F64}" destId="{B64235EF-EB76-450F-AE83-5591D5411268}" srcOrd="1" destOrd="0" presId="urn:microsoft.com/office/officeart/2008/layout/VerticalCurvedList"/>
    <dgm:cxn modelId="{67D97BBD-6670-4618-B935-9FDF710E7E0C}" type="presParOf" srcId="{D1E42750-1684-4EB4-BD08-314E62402F64}" destId="{E48BF159-5F8F-4A78-9363-A67B241A92BC}" srcOrd="2" destOrd="0" presId="urn:microsoft.com/office/officeart/2008/layout/VerticalCurvedList"/>
    <dgm:cxn modelId="{D9401894-2F36-4810-91CD-9AC2367B986A}" type="presParOf" srcId="{E48BF159-5F8F-4A78-9363-A67B241A92BC}" destId="{B027BDF1-B39D-499C-A690-F49D259049E4}" srcOrd="0" destOrd="0" presId="urn:microsoft.com/office/officeart/2008/layout/VerticalCurvedList"/>
    <dgm:cxn modelId="{0D098A71-FB81-4917-9208-40189DD4F342}" type="presParOf" srcId="{D1E42750-1684-4EB4-BD08-314E62402F64}" destId="{71CDE6B8-7666-4552-BA44-85B61CDCA1E3}" srcOrd="3" destOrd="0" presId="urn:microsoft.com/office/officeart/2008/layout/VerticalCurvedList"/>
    <dgm:cxn modelId="{5F8E23D0-D9AD-4D63-B14C-36444C26B7B3}" type="presParOf" srcId="{D1E42750-1684-4EB4-BD08-314E62402F64}" destId="{06FBEABB-1FED-46C9-BE2F-74A48F9D52B3}" srcOrd="4" destOrd="0" presId="urn:microsoft.com/office/officeart/2008/layout/VerticalCurvedList"/>
    <dgm:cxn modelId="{42F63933-0F29-49EC-9C21-8CD9CD701CF9}" type="presParOf" srcId="{06FBEABB-1FED-46C9-BE2F-74A48F9D52B3}" destId="{B48344C9-2175-4766-9F7F-CCFB7E6C55E2}" srcOrd="0" destOrd="0" presId="urn:microsoft.com/office/officeart/2008/layout/VerticalCurvedList"/>
    <dgm:cxn modelId="{4FFFF205-915A-4B34-A69C-2FB6E2A9A4A5}" type="presParOf" srcId="{D1E42750-1684-4EB4-BD08-314E62402F64}" destId="{3E553048-1D98-4E1D-875F-B644EE65B904}" srcOrd="5" destOrd="0" presId="urn:microsoft.com/office/officeart/2008/layout/VerticalCurvedList"/>
    <dgm:cxn modelId="{E531A4E5-3313-4F77-8068-F26497FEA085}" type="presParOf" srcId="{D1E42750-1684-4EB4-BD08-314E62402F64}" destId="{3AE2C984-06C9-4057-B967-67C92337AA2F}" srcOrd="6" destOrd="0" presId="urn:microsoft.com/office/officeart/2008/layout/VerticalCurvedList"/>
    <dgm:cxn modelId="{90E2C04B-B84A-41E3-955E-701928246251}" type="presParOf" srcId="{3AE2C984-06C9-4057-B967-67C92337AA2F}" destId="{C15EDB5F-A65E-40A7-89E0-1316B86965F0}" srcOrd="0" destOrd="0" presId="urn:microsoft.com/office/officeart/2008/layout/VerticalCurvedList"/>
    <dgm:cxn modelId="{758E4834-9C3D-4191-8962-6F69FED58365}" type="presParOf" srcId="{D1E42750-1684-4EB4-BD08-314E62402F64}" destId="{C6BABB1F-186B-4DDD-AE6B-509CA6A0FF66}" srcOrd="7" destOrd="0" presId="urn:microsoft.com/office/officeart/2008/layout/VerticalCurvedList"/>
    <dgm:cxn modelId="{B3BAACF1-B893-4AE3-A5FF-2DFE9BAEA359}" type="presParOf" srcId="{D1E42750-1684-4EB4-BD08-314E62402F64}" destId="{E22E247C-C37A-40B7-9184-E8BBBEA3653B}" srcOrd="8" destOrd="0" presId="urn:microsoft.com/office/officeart/2008/layout/VerticalCurvedList"/>
    <dgm:cxn modelId="{A63D1532-FA1A-42C6-9020-18840A892879}" type="presParOf" srcId="{E22E247C-C37A-40B7-9184-E8BBBEA3653B}" destId="{D5CDE531-FB79-453D-B3FC-61BBC65333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EE57D-BCDF-4EDA-A2EE-DFBF348B9732}" type="doc">
      <dgm:prSet loTypeId="urn:microsoft.com/office/officeart/2005/8/layout/venn1" loCatId="relationship" qsTypeId="urn:microsoft.com/office/officeart/2005/8/quickstyle/simple1" qsCatId="simple" csTypeId="urn:microsoft.com/office/officeart/2005/8/colors/accent1_2" csCatId="accent1" phldr="1"/>
      <dgm:spPr/>
    </dgm:pt>
    <dgm:pt modelId="{12FF809A-1159-4568-B670-DE7CDFF61E23}">
      <dgm:prSet phldrT="[Texto]"/>
      <dgm:spPr/>
      <dgm:t>
        <a:bodyPr/>
        <a:lstStyle/>
        <a:p>
          <a:r>
            <a:rPr lang="es-CL" dirty="0" smtClean="0"/>
            <a:t>Formación integral</a:t>
          </a:r>
          <a:endParaRPr lang="es-CL" dirty="0"/>
        </a:p>
      </dgm:t>
    </dgm:pt>
    <dgm:pt modelId="{34176F2E-E5CA-4017-8289-9DCFAFC924C1}" type="parTrans" cxnId="{F18B9FDA-560A-4FDD-B635-4ADAA35C1222}">
      <dgm:prSet/>
      <dgm:spPr/>
      <dgm:t>
        <a:bodyPr/>
        <a:lstStyle/>
        <a:p>
          <a:endParaRPr lang="es-CL"/>
        </a:p>
      </dgm:t>
    </dgm:pt>
    <dgm:pt modelId="{0559A5BA-48D8-4449-892B-ABB856837BCF}" type="sibTrans" cxnId="{F18B9FDA-560A-4FDD-B635-4ADAA35C1222}">
      <dgm:prSet/>
      <dgm:spPr/>
      <dgm:t>
        <a:bodyPr/>
        <a:lstStyle/>
        <a:p>
          <a:endParaRPr lang="es-CL"/>
        </a:p>
      </dgm:t>
    </dgm:pt>
    <dgm:pt modelId="{49AC46B4-2854-43E3-8373-557B0103DDEF}">
      <dgm:prSet phldrT="[Texto]"/>
      <dgm:spPr/>
      <dgm:t>
        <a:bodyPr/>
        <a:lstStyle/>
        <a:p>
          <a:r>
            <a:rPr lang="es-CL" dirty="0" smtClean="0"/>
            <a:t>Enfoque de inclusión</a:t>
          </a:r>
          <a:endParaRPr lang="es-CL" dirty="0"/>
        </a:p>
      </dgm:t>
    </dgm:pt>
    <dgm:pt modelId="{2BF9F0C9-04A0-45D1-BD7E-27CEA838EFAF}" type="parTrans" cxnId="{FDB0CCDA-CB50-4E5B-AB8D-7F1CC04CF847}">
      <dgm:prSet/>
      <dgm:spPr/>
      <dgm:t>
        <a:bodyPr/>
        <a:lstStyle/>
        <a:p>
          <a:endParaRPr lang="es-CL"/>
        </a:p>
      </dgm:t>
    </dgm:pt>
    <dgm:pt modelId="{E38C83B0-9804-44CD-ACB7-4C5AB9A17101}" type="sibTrans" cxnId="{FDB0CCDA-CB50-4E5B-AB8D-7F1CC04CF847}">
      <dgm:prSet/>
      <dgm:spPr/>
      <dgm:t>
        <a:bodyPr/>
        <a:lstStyle/>
        <a:p>
          <a:endParaRPr lang="es-CL"/>
        </a:p>
      </dgm:t>
    </dgm:pt>
    <dgm:pt modelId="{B097A9C2-2EF4-4DBB-AB08-4D9B80F002DE}">
      <dgm:prSet phldrT="[Texto]"/>
      <dgm:spPr/>
      <dgm:t>
        <a:bodyPr/>
        <a:lstStyle/>
        <a:p>
          <a:r>
            <a:rPr lang="es-CL" dirty="0" smtClean="0"/>
            <a:t>Enfoque de derechos</a:t>
          </a:r>
          <a:endParaRPr lang="es-CL" dirty="0"/>
        </a:p>
      </dgm:t>
    </dgm:pt>
    <dgm:pt modelId="{FD842554-374E-47D7-84F8-A680A3CD338E}" type="parTrans" cxnId="{207A3064-F4BC-40F4-A574-0B3D09097ABD}">
      <dgm:prSet/>
      <dgm:spPr/>
      <dgm:t>
        <a:bodyPr/>
        <a:lstStyle/>
        <a:p>
          <a:endParaRPr lang="es-CL"/>
        </a:p>
      </dgm:t>
    </dgm:pt>
    <dgm:pt modelId="{4EBBF4A8-28BB-48D9-92BD-6C7F5D8ACC9A}" type="sibTrans" cxnId="{207A3064-F4BC-40F4-A574-0B3D09097ABD}">
      <dgm:prSet/>
      <dgm:spPr/>
      <dgm:t>
        <a:bodyPr/>
        <a:lstStyle/>
        <a:p>
          <a:endParaRPr lang="es-CL"/>
        </a:p>
      </dgm:t>
    </dgm:pt>
    <dgm:pt modelId="{19EAF62C-663C-4240-9B3D-B30B95ACA946}" type="pres">
      <dgm:prSet presAssocID="{4CBEE57D-BCDF-4EDA-A2EE-DFBF348B9732}" presName="compositeShape" presStyleCnt="0">
        <dgm:presLayoutVars>
          <dgm:chMax val="7"/>
          <dgm:dir/>
          <dgm:resizeHandles val="exact"/>
        </dgm:presLayoutVars>
      </dgm:prSet>
      <dgm:spPr/>
    </dgm:pt>
    <dgm:pt modelId="{78AB7444-F1DB-45C4-855C-B250C4F03453}" type="pres">
      <dgm:prSet presAssocID="{12FF809A-1159-4568-B670-DE7CDFF61E23}" presName="circ1" presStyleLbl="vennNode1" presStyleIdx="0" presStyleCnt="3"/>
      <dgm:spPr/>
      <dgm:t>
        <a:bodyPr/>
        <a:lstStyle/>
        <a:p>
          <a:endParaRPr lang="es-ES"/>
        </a:p>
      </dgm:t>
    </dgm:pt>
    <dgm:pt modelId="{35AE728E-174F-432F-8032-42A9D85F0388}" type="pres">
      <dgm:prSet presAssocID="{12FF809A-1159-4568-B670-DE7CDFF61E23}" presName="circ1Tx" presStyleLbl="revTx" presStyleIdx="0" presStyleCnt="0">
        <dgm:presLayoutVars>
          <dgm:chMax val="0"/>
          <dgm:chPref val="0"/>
          <dgm:bulletEnabled val="1"/>
        </dgm:presLayoutVars>
      </dgm:prSet>
      <dgm:spPr/>
      <dgm:t>
        <a:bodyPr/>
        <a:lstStyle/>
        <a:p>
          <a:endParaRPr lang="es-ES"/>
        </a:p>
      </dgm:t>
    </dgm:pt>
    <dgm:pt modelId="{1BC2C332-49A8-4019-AC15-C5FAC5C10962}" type="pres">
      <dgm:prSet presAssocID="{49AC46B4-2854-43E3-8373-557B0103DDEF}" presName="circ2" presStyleLbl="vennNode1" presStyleIdx="1" presStyleCnt="3"/>
      <dgm:spPr/>
      <dgm:t>
        <a:bodyPr/>
        <a:lstStyle/>
        <a:p>
          <a:endParaRPr lang="es-ES"/>
        </a:p>
      </dgm:t>
    </dgm:pt>
    <dgm:pt modelId="{556E5290-8837-484C-B9A4-166ADF0491DB}" type="pres">
      <dgm:prSet presAssocID="{49AC46B4-2854-43E3-8373-557B0103DDEF}" presName="circ2Tx" presStyleLbl="revTx" presStyleIdx="0" presStyleCnt="0">
        <dgm:presLayoutVars>
          <dgm:chMax val="0"/>
          <dgm:chPref val="0"/>
          <dgm:bulletEnabled val="1"/>
        </dgm:presLayoutVars>
      </dgm:prSet>
      <dgm:spPr/>
      <dgm:t>
        <a:bodyPr/>
        <a:lstStyle/>
        <a:p>
          <a:endParaRPr lang="es-ES"/>
        </a:p>
      </dgm:t>
    </dgm:pt>
    <dgm:pt modelId="{7FA3B0BD-E2F0-4F0D-AAFF-3B01EE78F896}" type="pres">
      <dgm:prSet presAssocID="{B097A9C2-2EF4-4DBB-AB08-4D9B80F002DE}" presName="circ3" presStyleLbl="vennNode1" presStyleIdx="2" presStyleCnt="3"/>
      <dgm:spPr/>
      <dgm:t>
        <a:bodyPr/>
        <a:lstStyle/>
        <a:p>
          <a:endParaRPr lang="es-ES"/>
        </a:p>
      </dgm:t>
    </dgm:pt>
    <dgm:pt modelId="{D9654FB6-D64D-4064-8593-9BE9C21BE368}" type="pres">
      <dgm:prSet presAssocID="{B097A9C2-2EF4-4DBB-AB08-4D9B80F002DE}" presName="circ3Tx" presStyleLbl="revTx" presStyleIdx="0" presStyleCnt="0">
        <dgm:presLayoutVars>
          <dgm:chMax val="0"/>
          <dgm:chPref val="0"/>
          <dgm:bulletEnabled val="1"/>
        </dgm:presLayoutVars>
      </dgm:prSet>
      <dgm:spPr/>
      <dgm:t>
        <a:bodyPr/>
        <a:lstStyle/>
        <a:p>
          <a:endParaRPr lang="es-ES"/>
        </a:p>
      </dgm:t>
    </dgm:pt>
  </dgm:ptLst>
  <dgm:cxnLst>
    <dgm:cxn modelId="{47DA0CED-E9AF-4B36-AEAD-5C9C60E90AC3}" type="presOf" srcId="{49AC46B4-2854-43E3-8373-557B0103DDEF}" destId="{556E5290-8837-484C-B9A4-166ADF0491DB}" srcOrd="1" destOrd="0" presId="urn:microsoft.com/office/officeart/2005/8/layout/venn1"/>
    <dgm:cxn modelId="{F18B9FDA-560A-4FDD-B635-4ADAA35C1222}" srcId="{4CBEE57D-BCDF-4EDA-A2EE-DFBF348B9732}" destId="{12FF809A-1159-4568-B670-DE7CDFF61E23}" srcOrd="0" destOrd="0" parTransId="{34176F2E-E5CA-4017-8289-9DCFAFC924C1}" sibTransId="{0559A5BA-48D8-4449-892B-ABB856837BCF}"/>
    <dgm:cxn modelId="{49763649-7E7C-4729-9E78-4CD615D5D127}" type="presOf" srcId="{12FF809A-1159-4568-B670-DE7CDFF61E23}" destId="{78AB7444-F1DB-45C4-855C-B250C4F03453}" srcOrd="0" destOrd="0" presId="urn:microsoft.com/office/officeart/2005/8/layout/venn1"/>
    <dgm:cxn modelId="{F45A5DBD-9B9D-4E87-B683-96F62AFF19C5}" type="presOf" srcId="{B097A9C2-2EF4-4DBB-AB08-4D9B80F002DE}" destId="{7FA3B0BD-E2F0-4F0D-AAFF-3B01EE78F896}" srcOrd="0" destOrd="0" presId="urn:microsoft.com/office/officeart/2005/8/layout/venn1"/>
    <dgm:cxn modelId="{1A49F2D2-1EC2-4731-AF15-871BCB465647}" type="presOf" srcId="{12FF809A-1159-4568-B670-DE7CDFF61E23}" destId="{35AE728E-174F-432F-8032-42A9D85F0388}" srcOrd="1" destOrd="0" presId="urn:microsoft.com/office/officeart/2005/8/layout/venn1"/>
    <dgm:cxn modelId="{207A3064-F4BC-40F4-A574-0B3D09097ABD}" srcId="{4CBEE57D-BCDF-4EDA-A2EE-DFBF348B9732}" destId="{B097A9C2-2EF4-4DBB-AB08-4D9B80F002DE}" srcOrd="2" destOrd="0" parTransId="{FD842554-374E-47D7-84F8-A680A3CD338E}" sibTransId="{4EBBF4A8-28BB-48D9-92BD-6C7F5D8ACC9A}"/>
    <dgm:cxn modelId="{DE399414-E7A7-498C-B8E4-0B4F50293FAE}" type="presOf" srcId="{4CBEE57D-BCDF-4EDA-A2EE-DFBF348B9732}" destId="{19EAF62C-663C-4240-9B3D-B30B95ACA946}" srcOrd="0" destOrd="0" presId="urn:microsoft.com/office/officeart/2005/8/layout/venn1"/>
    <dgm:cxn modelId="{FDB0CCDA-CB50-4E5B-AB8D-7F1CC04CF847}" srcId="{4CBEE57D-BCDF-4EDA-A2EE-DFBF348B9732}" destId="{49AC46B4-2854-43E3-8373-557B0103DDEF}" srcOrd="1" destOrd="0" parTransId="{2BF9F0C9-04A0-45D1-BD7E-27CEA838EFAF}" sibTransId="{E38C83B0-9804-44CD-ACB7-4C5AB9A17101}"/>
    <dgm:cxn modelId="{DC64D0F9-FA59-433A-A6DA-C1FD4928B824}" type="presOf" srcId="{49AC46B4-2854-43E3-8373-557B0103DDEF}" destId="{1BC2C332-49A8-4019-AC15-C5FAC5C10962}" srcOrd="0" destOrd="0" presId="urn:microsoft.com/office/officeart/2005/8/layout/venn1"/>
    <dgm:cxn modelId="{9B2ED106-C3AD-4911-ACCB-DDAF742438E0}" type="presOf" srcId="{B097A9C2-2EF4-4DBB-AB08-4D9B80F002DE}" destId="{D9654FB6-D64D-4064-8593-9BE9C21BE368}" srcOrd="1" destOrd="0" presId="urn:microsoft.com/office/officeart/2005/8/layout/venn1"/>
    <dgm:cxn modelId="{8AE321D8-6D81-40EA-8BCB-79B572765453}" type="presParOf" srcId="{19EAF62C-663C-4240-9B3D-B30B95ACA946}" destId="{78AB7444-F1DB-45C4-855C-B250C4F03453}" srcOrd="0" destOrd="0" presId="urn:microsoft.com/office/officeart/2005/8/layout/venn1"/>
    <dgm:cxn modelId="{6171C09B-F801-4371-8CE9-34BCF5CB61BB}" type="presParOf" srcId="{19EAF62C-663C-4240-9B3D-B30B95ACA946}" destId="{35AE728E-174F-432F-8032-42A9D85F0388}" srcOrd="1" destOrd="0" presId="urn:microsoft.com/office/officeart/2005/8/layout/venn1"/>
    <dgm:cxn modelId="{CD92AA0F-3D69-4795-B0F3-D900F30762EB}" type="presParOf" srcId="{19EAF62C-663C-4240-9B3D-B30B95ACA946}" destId="{1BC2C332-49A8-4019-AC15-C5FAC5C10962}" srcOrd="2" destOrd="0" presId="urn:microsoft.com/office/officeart/2005/8/layout/venn1"/>
    <dgm:cxn modelId="{A2E7C36A-E93A-44A2-90F7-36F37F1D9685}" type="presParOf" srcId="{19EAF62C-663C-4240-9B3D-B30B95ACA946}" destId="{556E5290-8837-484C-B9A4-166ADF0491DB}" srcOrd="3" destOrd="0" presId="urn:microsoft.com/office/officeart/2005/8/layout/venn1"/>
    <dgm:cxn modelId="{FF1A5EE6-28AD-4A95-9A0A-1A84422CC214}" type="presParOf" srcId="{19EAF62C-663C-4240-9B3D-B30B95ACA946}" destId="{7FA3B0BD-E2F0-4F0D-AAFF-3B01EE78F896}" srcOrd="4" destOrd="0" presId="urn:microsoft.com/office/officeart/2005/8/layout/venn1"/>
    <dgm:cxn modelId="{04D74752-AD40-4222-B821-92BC6EA8C682}" type="presParOf" srcId="{19EAF62C-663C-4240-9B3D-B30B95ACA946}" destId="{D9654FB6-D64D-4064-8593-9BE9C21BE3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2AE62-1B81-42D4-9763-7AD4520739AC}" type="doc">
      <dgm:prSet loTypeId="urn:microsoft.com/office/officeart/2005/8/layout/gear1" loCatId="relationship" qsTypeId="urn:microsoft.com/office/officeart/2005/8/quickstyle/simple1" qsCatId="simple" csTypeId="urn:microsoft.com/office/officeart/2005/8/colors/accent1_2" csCatId="accent1" phldr="1"/>
      <dgm:spPr/>
    </dgm:pt>
    <dgm:pt modelId="{C5020613-E6D0-480A-8F55-97029E866794}">
      <dgm:prSet phldrT="[Texto]"/>
      <dgm:spPr/>
      <dgm:t>
        <a:bodyPr/>
        <a:lstStyle/>
        <a:p>
          <a:r>
            <a:rPr lang="es-ES" b="1" cap="small" baseline="0" dirty="0" smtClean="0"/>
            <a:t>Enfoque de derechos</a:t>
          </a:r>
          <a:endParaRPr lang="es-ES" b="1" cap="small" baseline="0" dirty="0"/>
        </a:p>
      </dgm:t>
    </dgm:pt>
    <dgm:pt modelId="{DF3E5623-C1EC-4E92-8E73-B69B77EF6F4B}" type="parTrans" cxnId="{E001418C-D3C2-4EA0-B729-483CCFA7422C}">
      <dgm:prSet/>
      <dgm:spPr/>
      <dgm:t>
        <a:bodyPr/>
        <a:lstStyle/>
        <a:p>
          <a:endParaRPr lang="es-ES"/>
        </a:p>
      </dgm:t>
    </dgm:pt>
    <dgm:pt modelId="{7658615A-C022-4400-B921-C59743B107D0}" type="sibTrans" cxnId="{E001418C-D3C2-4EA0-B729-483CCFA7422C}">
      <dgm:prSet/>
      <dgm:spPr/>
      <dgm:t>
        <a:bodyPr/>
        <a:lstStyle/>
        <a:p>
          <a:endParaRPr lang="es-ES"/>
        </a:p>
      </dgm:t>
    </dgm:pt>
    <dgm:pt modelId="{02CE92B8-2BA0-493A-9D34-73909D71062D}">
      <dgm:prSet phldrT="[Texto]"/>
      <dgm:spPr/>
      <dgm:t>
        <a:bodyPr/>
        <a:lstStyle/>
        <a:p>
          <a:r>
            <a:rPr lang="es-ES" b="1" cap="small" baseline="0" dirty="0" smtClean="0"/>
            <a:t>Inclusión</a:t>
          </a:r>
          <a:endParaRPr lang="es-ES" b="1" cap="small" baseline="0" dirty="0"/>
        </a:p>
      </dgm:t>
    </dgm:pt>
    <dgm:pt modelId="{08EEB90D-E830-417A-A9F9-161E5B199DFF}" type="parTrans" cxnId="{C89EA730-6186-4330-9014-26CEC90CBE85}">
      <dgm:prSet/>
      <dgm:spPr/>
      <dgm:t>
        <a:bodyPr/>
        <a:lstStyle/>
        <a:p>
          <a:endParaRPr lang="es-ES"/>
        </a:p>
      </dgm:t>
    </dgm:pt>
    <dgm:pt modelId="{37949435-85E7-4D30-A332-BD11D4999D5F}" type="sibTrans" cxnId="{C89EA730-6186-4330-9014-26CEC90CBE85}">
      <dgm:prSet/>
      <dgm:spPr/>
      <dgm:t>
        <a:bodyPr/>
        <a:lstStyle/>
        <a:p>
          <a:endParaRPr lang="es-ES"/>
        </a:p>
      </dgm:t>
    </dgm:pt>
    <dgm:pt modelId="{2EED0EA1-871F-44F0-ACF5-6542BE1074C5}">
      <dgm:prSet phldrT="[Texto]"/>
      <dgm:spPr/>
      <dgm:t>
        <a:bodyPr/>
        <a:lstStyle/>
        <a:p>
          <a:r>
            <a:rPr lang="es-ES" b="1" cap="small" baseline="0" dirty="0" smtClean="0"/>
            <a:t>Formación integral</a:t>
          </a:r>
          <a:endParaRPr lang="es-ES" b="1" cap="small" baseline="0" dirty="0"/>
        </a:p>
      </dgm:t>
    </dgm:pt>
    <dgm:pt modelId="{E0280019-9A49-4EFB-85F7-C1EC8AA5F2E4}" type="parTrans" cxnId="{3629C411-6269-4A5D-BF44-26CF067B22E9}">
      <dgm:prSet/>
      <dgm:spPr/>
      <dgm:t>
        <a:bodyPr/>
        <a:lstStyle/>
        <a:p>
          <a:endParaRPr lang="es-ES"/>
        </a:p>
      </dgm:t>
    </dgm:pt>
    <dgm:pt modelId="{59DC1E4D-5BBA-45F5-9F32-08ABF6F1583D}" type="sibTrans" cxnId="{3629C411-6269-4A5D-BF44-26CF067B22E9}">
      <dgm:prSet/>
      <dgm:spPr/>
      <dgm:t>
        <a:bodyPr/>
        <a:lstStyle/>
        <a:p>
          <a:endParaRPr lang="es-ES"/>
        </a:p>
      </dgm:t>
    </dgm:pt>
    <dgm:pt modelId="{A3FAFAFC-E569-42A4-B407-7BFF494328EC}" type="pres">
      <dgm:prSet presAssocID="{3972AE62-1B81-42D4-9763-7AD4520739AC}" presName="composite" presStyleCnt="0">
        <dgm:presLayoutVars>
          <dgm:chMax val="3"/>
          <dgm:animLvl val="lvl"/>
          <dgm:resizeHandles val="exact"/>
        </dgm:presLayoutVars>
      </dgm:prSet>
      <dgm:spPr/>
    </dgm:pt>
    <dgm:pt modelId="{0013F20F-5BB7-4730-8FDE-CA46C9B3FE07}" type="pres">
      <dgm:prSet presAssocID="{C5020613-E6D0-480A-8F55-97029E866794}" presName="gear1" presStyleLbl="node1" presStyleIdx="0" presStyleCnt="3">
        <dgm:presLayoutVars>
          <dgm:chMax val="1"/>
          <dgm:bulletEnabled val="1"/>
        </dgm:presLayoutVars>
      </dgm:prSet>
      <dgm:spPr/>
      <dgm:t>
        <a:bodyPr/>
        <a:lstStyle/>
        <a:p>
          <a:endParaRPr lang="es-ES"/>
        </a:p>
      </dgm:t>
    </dgm:pt>
    <dgm:pt modelId="{9357276C-EDE0-4852-82FC-C3E9FEBE47A4}" type="pres">
      <dgm:prSet presAssocID="{C5020613-E6D0-480A-8F55-97029E866794}" presName="gear1srcNode" presStyleLbl="node1" presStyleIdx="0" presStyleCnt="3"/>
      <dgm:spPr/>
      <dgm:t>
        <a:bodyPr/>
        <a:lstStyle/>
        <a:p>
          <a:endParaRPr lang="es-ES"/>
        </a:p>
      </dgm:t>
    </dgm:pt>
    <dgm:pt modelId="{6896F9B9-E59E-45C5-941E-84B5191312C9}" type="pres">
      <dgm:prSet presAssocID="{C5020613-E6D0-480A-8F55-97029E866794}" presName="gear1dstNode" presStyleLbl="node1" presStyleIdx="0" presStyleCnt="3"/>
      <dgm:spPr/>
      <dgm:t>
        <a:bodyPr/>
        <a:lstStyle/>
        <a:p>
          <a:endParaRPr lang="es-ES"/>
        </a:p>
      </dgm:t>
    </dgm:pt>
    <dgm:pt modelId="{76E2C7B7-CBDF-4D35-9FFB-A6433DA5D4B5}" type="pres">
      <dgm:prSet presAssocID="{02CE92B8-2BA0-493A-9D34-73909D71062D}" presName="gear2" presStyleLbl="node1" presStyleIdx="1" presStyleCnt="3">
        <dgm:presLayoutVars>
          <dgm:chMax val="1"/>
          <dgm:bulletEnabled val="1"/>
        </dgm:presLayoutVars>
      </dgm:prSet>
      <dgm:spPr/>
      <dgm:t>
        <a:bodyPr/>
        <a:lstStyle/>
        <a:p>
          <a:endParaRPr lang="es-ES"/>
        </a:p>
      </dgm:t>
    </dgm:pt>
    <dgm:pt modelId="{A0D3A601-0733-4C66-BDA3-139F41A4F417}" type="pres">
      <dgm:prSet presAssocID="{02CE92B8-2BA0-493A-9D34-73909D71062D}" presName="gear2srcNode" presStyleLbl="node1" presStyleIdx="1" presStyleCnt="3"/>
      <dgm:spPr/>
      <dgm:t>
        <a:bodyPr/>
        <a:lstStyle/>
        <a:p>
          <a:endParaRPr lang="es-ES"/>
        </a:p>
      </dgm:t>
    </dgm:pt>
    <dgm:pt modelId="{234DA4AB-A8CD-46C0-95BB-91CD3EF1D082}" type="pres">
      <dgm:prSet presAssocID="{02CE92B8-2BA0-493A-9D34-73909D71062D}" presName="gear2dstNode" presStyleLbl="node1" presStyleIdx="1" presStyleCnt="3"/>
      <dgm:spPr/>
      <dgm:t>
        <a:bodyPr/>
        <a:lstStyle/>
        <a:p>
          <a:endParaRPr lang="es-ES"/>
        </a:p>
      </dgm:t>
    </dgm:pt>
    <dgm:pt modelId="{FA74AF0B-F4C5-490F-A229-09CF85BA5E2D}" type="pres">
      <dgm:prSet presAssocID="{2EED0EA1-871F-44F0-ACF5-6542BE1074C5}" presName="gear3" presStyleLbl="node1" presStyleIdx="2" presStyleCnt="3"/>
      <dgm:spPr/>
      <dgm:t>
        <a:bodyPr/>
        <a:lstStyle/>
        <a:p>
          <a:endParaRPr lang="es-ES"/>
        </a:p>
      </dgm:t>
    </dgm:pt>
    <dgm:pt modelId="{DB21503C-B12D-4FFF-B7DE-CC4486027E87}" type="pres">
      <dgm:prSet presAssocID="{2EED0EA1-871F-44F0-ACF5-6542BE1074C5}" presName="gear3tx" presStyleLbl="node1" presStyleIdx="2" presStyleCnt="3">
        <dgm:presLayoutVars>
          <dgm:chMax val="1"/>
          <dgm:bulletEnabled val="1"/>
        </dgm:presLayoutVars>
      </dgm:prSet>
      <dgm:spPr/>
      <dgm:t>
        <a:bodyPr/>
        <a:lstStyle/>
        <a:p>
          <a:endParaRPr lang="es-ES"/>
        </a:p>
      </dgm:t>
    </dgm:pt>
    <dgm:pt modelId="{6D428929-A3AF-4099-85E7-DD8DC1F62364}" type="pres">
      <dgm:prSet presAssocID="{2EED0EA1-871F-44F0-ACF5-6542BE1074C5}" presName="gear3srcNode" presStyleLbl="node1" presStyleIdx="2" presStyleCnt="3"/>
      <dgm:spPr/>
      <dgm:t>
        <a:bodyPr/>
        <a:lstStyle/>
        <a:p>
          <a:endParaRPr lang="es-ES"/>
        </a:p>
      </dgm:t>
    </dgm:pt>
    <dgm:pt modelId="{CEE31D4A-3E6D-4861-9C10-36CC0B54310E}" type="pres">
      <dgm:prSet presAssocID="{2EED0EA1-871F-44F0-ACF5-6542BE1074C5}" presName="gear3dstNode" presStyleLbl="node1" presStyleIdx="2" presStyleCnt="3"/>
      <dgm:spPr/>
      <dgm:t>
        <a:bodyPr/>
        <a:lstStyle/>
        <a:p>
          <a:endParaRPr lang="es-ES"/>
        </a:p>
      </dgm:t>
    </dgm:pt>
    <dgm:pt modelId="{194B6A56-F3C7-45E8-8EB9-99655C22536A}" type="pres">
      <dgm:prSet presAssocID="{7658615A-C022-4400-B921-C59743B107D0}" presName="connector1" presStyleLbl="sibTrans2D1" presStyleIdx="0" presStyleCnt="3"/>
      <dgm:spPr/>
      <dgm:t>
        <a:bodyPr/>
        <a:lstStyle/>
        <a:p>
          <a:endParaRPr lang="es-ES"/>
        </a:p>
      </dgm:t>
    </dgm:pt>
    <dgm:pt modelId="{EF8B6D6C-1CEA-4B0A-AE8C-4E65729FA6BD}" type="pres">
      <dgm:prSet presAssocID="{37949435-85E7-4D30-A332-BD11D4999D5F}" presName="connector2" presStyleLbl="sibTrans2D1" presStyleIdx="1" presStyleCnt="3"/>
      <dgm:spPr/>
      <dgm:t>
        <a:bodyPr/>
        <a:lstStyle/>
        <a:p>
          <a:endParaRPr lang="es-ES"/>
        </a:p>
      </dgm:t>
    </dgm:pt>
    <dgm:pt modelId="{0DAC7157-9BDD-4FDF-846E-414614B0DD93}" type="pres">
      <dgm:prSet presAssocID="{59DC1E4D-5BBA-45F5-9F32-08ABF6F1583D}" presName="connector3" presStyleLbl="sibTrans2D1" presStyleIdx="2" presStyleCnt="3"/>
      <dgm:spPr/>
      <dgm:t>
        <a:bodyPr/>
        <a:lstStyle/>
        <a:p>
          <a:endParaRPr lang="es-ES"/>
        </a:p>
      </dgm:t>
    </dgm:pt>
  </dgm:ptLst>
  <dgm:cxnLst>
    <dgm:cxn modelId="{3629C411-6269-4A5D-BF44-26CF067B22E9}" srcId="{3972AE62-1B81-42D4-9763-7AD4520739AC}" destId="{2EED0EA1-871F-44F0-ACF5-6542BE1074C5}" srcOrd="2" destOrd="0" parTransId="{E0280019-9A49-4EFB-85F7-C1EC8AA5F2E4}" sibTransId="{59DC1E4D-5BBA-45F5-9F32-08ABF6F1583D}"/>
    <dgm:cxn modelId="{BDC33D00-F1E7-4363-842E-0320CCCBF180}" type="presOf" srcId="{59DC1E4D-5BBA-45F5-9F32-08ABF6F1583D}" destId="{0DAC7157-9BDD-4FDF-846E-414614B0DD93}" srcOrd="0" destOrd="0" presId="urn:microsoft.com/office/officeart/2005/8/layout/gear1"/>
    <dgm:cxn modelId="{F77B7B12-D585-414B-8D05-AA89FA9CDF18}" type="presOf" srcId="{C5020613-E6D0-480A-8F55-97029E866794}" destId="{9357276C-EDE0-4852-82FC-C3E9FEBE47A4}" srcOrd="1" destOrd="0" presId="urn:microsoft.com/office/officeart/2005/8/layout/gear1"/>
    <dgm:cxn modelId="{D27387A7-5ADB-4647-9773-57BB682547AD}" type="presOf" srcId="{C5020613-E6D0-480A-8F55-97029E866794}" destId="{0013F20F-5BB7-4730-8FDE-CA46C9B3FE07}" srcOrd="0" destOrd="0" presId="urn:microsoft.com/office/officeart/2005/8/layout/gear1"/>
    <dgm:cxn modelId="{E28C5740-2B74-4B71-B0C6-86926B712E80}" type="presOf" srcId="{7658615A-C022-4400-B921-C59743B107D0}" destId="{194B6A56-F3C7-45E8-8EB9-99655C22536A}" srcOrd="0" destOrd="0" presId="urn:microsoft.com/office/officeart/2005/8/layout/gear1"/>
    <dgm:cxn modelId="{4FD80CC9-FF09-4166-8E12-91D2CFC5198E}" type="presOf" srcId="{37949435-85E7-4D30-A332-BD11D4999D5F}" destId="{EF8B6D6C-1CEA-4B0A-AE8C-4E65729FA6BD}" srcOrd="0" destOrd="0" presId="urn:microsoft.com/office/officeart/2005/8/layout/gear1"/>
    <dgm:cxn modelId="{AD940E46-867A-4BDB-BD81-5D865EB434B9}" type="presOf" srcId="{C5020613-E6D0-480A-8F55-97029E866794}" destId="{6896F9B9-E59E-45C5-941E-84B5191312C9}" srcOrd="2" destOrd="0" presId="urn:microsoft.com/office/officeart/2005/8/layout/gear1"/>
    <dgm:cxn modelId="{A2C228EF-891A-4AE4-A687-E23736C1C16F}" type="presOf" srcId="{2EED0EA1-871F-44F0-ACF5-6542BE1074C5}" destId="{6D428929-A3AF-4099-85E7-DD8DC1F62364}" srcOrd="2" destOrd="0" presId="urn:microsoft.com/office/officeart/2005/8/layout/gear1"/>
    <dgm:cxn modelId="{AAA9C59E-6EAA-4670-9DE0-1DE0D89AFF9D}" type="presOf" srcId="{02CE92B8-2BA0-493A-9D34-73909D71062D}" destId="{A0D3A601-0733-4C66-BDA3-139F41A4F417}" srcOrd="1" destOrd="0" presId="urn:microsoft.com/office/officeart/2005/8/layout/gear1"/>
    <dgm:cxn modelId="{585B9310-8CB6-48CC-BB5C-9992EE67A84D}" type="presOf" srcId="{02CE92B8-2BA0-493A-9D34-73909D71062D}" destId="{76E2C7B7-CBDF-4D35-9FFB-A6433DA5D4B5}" srcOrd="0" destOrd="0" presId="urn:microsoft.com/office/officeart/2005/8/layout/gear1"/>
    <dgm:cxn modelId="{10B698A2-1E3F-420B-BCFA-D8F984D9290F}" type="presOf" srcId="{2EED0EA1-871F-44F0-ACF5-6542BE1074C5}" destId="{FA74AF0B-F4C5-490F-A229-09CF85BA5E2D}" srcOrd="0" destOrd="0" presId="urn:microsoft.com/office/officeart/2005/8/layout/gear1"/>
    <dgm:cxn modelId="{E001418C-D3C2-4EA0-B729-483CCFA7422C}" srcId="{3972AE62-1B81-42D4-9763-7AD4520739AC}" destId="{C5020613-E6D0-480A-8F55-97029E866794}" srcOrd="0" destOrd="0" parTransId="{DF3E5623-C1EC-4E92-8E73-B69B77EF6F4B}" sibTransId="{7658615A-C022-4400-B921-C59743B107D0}"/>
    <dgm:cxn modelId="{E20D3CE4-ECE1-41FC-80C0-5980F371EEFB}" type="presOf" srcId="{02CE92B8-2BA0-493A-9D34-73909D71062D}" destId="{234DA4AB-A8CD-46C0-95BB-91CD3EF1D082}" srcOrd="2" destOrd="0" presId="urn:microsoft.com/office/officeart/2005/8/layout/gear1"/>
    <dgm:cxn modelId="{951535D8-4A42-412A-8830-40662FB09B82}" type="presOf" srcId="{2EED0EA1-871F-44F0-ACF5-6542BE1074C5}" destId="{DB21503C-B12D-4FFF-B7DE-CC4486027E87}" srcOrd="1" destOrd="0" presId="urn:microsoft.com/office/officeart/2005/8/layout/gear1"/>
    <dgm:cxn modelId="{21D2A503-5B14-478C-8773-97EEBA9670CB}" type="presOf" srcId="{2EED0EA1-871F-44F0-ACF5-6542BE1074C5}" destId="{CEE31D4A-3E6D-4861-9C10-36CC0B54310E}" srcOrd="3" destOrd="0" presId="urn:microsoft.com/office/officeart/2005/8/layout/gear1"/>
    <dgm:cxn modelId="{C89EA730-6186-4330-9014-26CEC90CBE85}" srcId="{3972AE62-1B81-42D4-9763-7AD4520739AC}" destId="{02CE92B8-2BA0-493A-9D34-73909D71062D}" srcOrd="1" destOrd="0" parTransId="{08EEB90D-E830-417A-A9F9-161E5B199DFF}" sibTransId="{37949435-85E7-4D30-A332-BD11D4999D5F}"/>
    <dgm:cxn modelId="{61B9F93C-F8AB-4FC4-89C3-B5F3CC3D5CEB}" type="presOf" srcId="{3972AE62-1B81-42D4-9763-7AD4520739AC}" destId="{A3FAFAFC-E569-42A4-B407-7BFF494328EC}" srcOrd="0" destOrd="0" presId="urn:microsoft.com/office/officeart/2005/8/layout/gear1"/>
    <dgm:cxn modelId="{6A917976-7978-42F7-9988-32B446C4AC68}" type="presParOf" srcId="{A3FAFAFC-E569-42A4-B407-7BFF494328EC}" destId="{0013F20F-5BB7-4730-8FDE-CA46C9B3FE07}" srcOrd="0" destOrd="0" presId="urn:microsoft.com/office/officeart/2005/8/layout/gear1"/>
    <dgm:cxn modelId="{CBC75522-D18C-4CFA-87E3-AB44C490CB82}" type="presParOf" srcId="{A3FAFAFC-E569-42A4-B407-7BFF494328EC}" destId="{9357276C-EDE0-4852-82FC-C3E9FEBE47A4}" srcOrd="1" destOrd="0" presId="urn:microsoft.com/office/officeart/2005/8/layout/gear1"/>
    <dgm:cxn modelId="{74F57069-092B-4E4D-BB81-EEFD8A56B37F}" type="presParOf" srcId="{A3FAFAFC-E569-42A4-B407-7BFF494328EC}" destId="{6896F9B9-E59E-45C5-941E-84B5191312C9}" srcOrd="2" destOrd="0" presId="urn:microsoft.com/office/officeart/2005/8/layout/gear1"/>
    <dgm:cxn modelId="{11385A94-9B9E-4475-A196-9ADF73A67B84}" type="presParOf" srcId="{A3FAFAFC-E569-42A4-B407-7BFF494328EC}" destId="{76E2C7B7-CBDF-4D35-9FFB-A6433DA5D4B5}" srcOrd="3" destOrd="0" presId="urn:microsoft.com/office/officeart/2005/8/layout/gear1"/>
    <dgm:cxn modelId="{156718DF-AD33-47E6-B190-DADE803916BD}" type="presParOf" srcId="{A3FAFAFC-E569-42A4-B407-7BFF494328EC}" destId="{A0D3A601-0733-4C66-BDA3-139F41A4F417}" srcOrd="4" destOrd="0" presId="urn:microsoft.com/office/officeart/2005/8/layout/gear1"/>
    <dgm:cxn modelId="{F636C325-70AC-4E34-928D-957B3AFB588F}" type="presParOf" srcId="{A3FAFAFC-E569-42A4-B407-7BFF494328EC}" destId="{234DA4AB-A8CD-46C0-95BB-91CD3EF1D082}" srcOrd="5" destOrd="0" presId="urn:microsoft.com/office/officeart/2005/8/layout/gear1"/>
    <dgm:cxn modelId="{00338FB6-9C48-4D62-BEC6-FF5D8488D442}" type="presParOf" srcId="{A3FAFAFC-E569-42A4-B407-7BFF494328EC}" destId="{FA74AF0B-F4C5-490F-A229-09CF85BA5E2D}" srcOrd="6" destOrd="0" presId="urn:microsoft.com/office/officeart/2005/8/layout/gear1"/>
    <dgm:cxn modelId="{F49B4073-7D53-4C2A-9371-FE2F113DEDDC}" type="presParOf" srcId="{A3FAFAFC-E569-42A4-B407-7BFF494328EC}" destId="{DB21503C-B12D-4FFF-B7DE-CC4486027E87}" srcOrd="7" destOrd="0" presId="urn:microsoft.com/office/officeart/2005/8/layout/gear1"/>
    <dgm:cxn modelId="{6ECA55A8-50F6-41BC-BA10-E633F2875AB0}" type="presParOf" srcId="{A3FAFAFC-E569-42A4-B407-7BFF494328EC}" destId="{6D428929-A3AF-4099-85E7-DD8DC1F62364}" srcOrd="8" destOrd="0" presId="urn:microsoft.com/office/officeart/2005/8/layout/gear1"/>
    <dgm:cxn modelId="{31A67DD9-78D3-464C-B80B-F10D3E1ED2ED}" type="presParOf" srcId="{A3FAFAFC-E569-42A4-B407-7BFF494328EC}" destId="{CEE31D4A-3E6D-4861-9C10-36CC0B54310E}" srcOrd="9" destOrd="0" presId="urn:microsoft.com/office/officeart/2005/8/layout/gear1"/>
    <dgm:cxn modelId="{D1F09ECB-CFC9-42F7-B4F8-98FA6C7C9209}" type="presParOf" srcId="{A3FAFAFC-E569-42A4-B407-7BFF494328EC}" destId="{194B6A56-F3C7-45E8-8EB9-99655C22536A}" srcOrd="10" destOrd="0" presId="urn:microsoft.com/office/officeart/2005/8/layout/gear1"/>
    <dgm:cxn modelId="{53065CF8-52FC-4364-96AC-83FCF261996B}" type="presParOf" srcId="{A3FAFAFC-E569-42A4-B407-7BFF494328EC}" destId="{EF8B6D6C-1CEA-4B0A-AE8C-4E65729FA6BD}" srcOrd="11" destOrd="0" presId="urn:microsoft.com/office/officeart/2005/8/layout/gear1"/>
    <dgm:cxn modelId="{94421115-ECAA-4809-B4F5-B31F98A803F9}" type="presParOf" srcId="{A3FAFAFC-E569-42A4-B407-7BFF494328EC}" destId="{0DAC7157-9BDD-4FDF-846E-414614B0DD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90C6A-7547-428B-9B6C-E54F668E66F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9F3101BA-5377-4D45-9C23-20C9F85DEE08}">
      <dgm:prSet phldrT="[Texto]" custT="1"/>
      <dgm:spPr/>
      <dgm:t>
        <a:bodyPr/>
        <a:lstStyle/>
        <a:p>
          <a:r>
            <a:rPr lang="es-ES" sz="1400" b="1" dirty="0" smtClean="0">
              <a:latin typeface="+mn-lt"/>
              <a:ea typeface="Verdana" panose="020B0604030504040204" pitchFamily="34" charset="0"/>
              <a:cs typeface="Verdana" panose="020B0604030504040204" pitchFamily="34" charset="0"/>
            </a:rPr>
            <a:t>Elaboración de un documento fundante.</a:t>
          </a:r>
          <a:endParaRPr lang="es-ES" sz="1400" b="1" dirty="0">
            <a:latin typeface="+mn-lt"/>
            <a:ea typeface="Verdana" panose="020B0604030504040204" pitchFamily="34" charset="0"/>
            <a:cs typeface="Verdana" panose="020B0604030504040204" pitchFamily="34" charset="0"/>
          </a:endParaRPr>
        </a:p>
      </dgm:t>
    </dgm:pt>
    <dgm:pt modelId="{61481DFD-ACF6-440D-ACDE-3AB02ABEAD15}" type="parTrans" cxnId="{313D92E2-5C4D-44BD-A940-F8EF20E22E90}">
      <dgm:prSet/>
      <dgm:spPr/>
      <dgm:t>
        <a:bodyPr/>
        <a:lstStyle/>
        <a:p>
          <a:endParaRPr lang="es-ES"/>
        </a:p>
      </dgm:t>
    </dgm:pt>
    <dgm:pt modelId="{42C88F6C-3344-4F7F-B195-B020EFD05AFB}" type="sibTrans" cxnId="{313D92E2-5C4D-44BD-A940-F8EF20E22E90}">
      <dgm:prSet/>
      <dgm:spPr/>
      <dgm:t>
        <a:bodyPr/>
        <a:lstStyle/>
        <a:p>
          <a:endParaRPr lang="es-ES"/>
        </a:p>
      </dgm:t>
    </dgm:pt>
    <dgm:pt modelId="{1C1DB010-E9A1-4EC3-BC54-94DDA2C5165E}">
      <dgm:prSet phldrT="[Texto]" custT="1"/>
      <dgm:spPr/>
      <dgm:t>
        <a:bodyPr/>
        <a:lstStyle/>
        <a:p>
          <a:pPr marL="0" indent="0"/>
          <a:r>
            <a:rPr lang="es-CL" sz="1400" b="1" dirty="0" smtClean="0"/>
            <a:t>Delimitación de ámbitos de formación y levantamiento de competencias del perfil de egreso* para E. Media y E. Básica</a:t>
          </a:r>
          <a:r>
            <a:rPr lang="es-ES" sz="1400" dirty="0" smtClean="0">
              <a:latin typeface="Verdana" panose="020B0604030504040204" pitchFamily="34" charset="0"/>
              <a:ea typeface="Verdana" panose="020B0604030504040204" pitchFamily="34" charset="0"/>
              <a:cs typeface="Verdana" panose="020B0604030504040204" pitchFamily="34" charset="0"/>
            </a:rPr>
            <a:t>.</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1143C617-7DB0-4D8A-8AC2-5EDD170AE66B}" type="parTrans" cxnId="{B2915BB1-FA17-49C8-A2A8-0D3FDA01DC67}">
      <dgm:prSet/>
      <dgm:spPr/>
      <dgm:t>
        <a:bodyPr/>
        <a:lstStyle/>
        <a:p>
          <a:endParaRPr lang="es-ES"/>
        </a:p>
      </dgm:t>
    </dgm:pt>
    <dgm:pt modelId="{93BB8747-D25B-436B-9359-D3EE4AEBFC21}" type="sibTrans" cxnId="{B2915BB1-FA17-49C8-A2A8-0D3FDA01DC67}">
      <dgm:prSet/>
      <dgm:spPr/>
      <dgm:t>
        <a:bodyPr/>
        <a:lstStyle/>
        <a:p>
          <a:endParaRPr lang="es-ES"/>
        </a:p>
      </dgm:t>
    </dgm:pt>
    <dgm:pt modelId="{C0B67A35-186B-4556-A0E9-70736E5477A5}">
      <dgm:prSet phldrT="[Texto]"/>
      <dgm:spPr/>
      <dgm:t>
        <a:bodyPr/>
        <a:lstStyle/>
        <a:p>
          <a:pPr marL="171450" indent="0"/>
          <a:endParaRPr lang="es-ES" sz="1900" dirty="0"/>
        </a:p>
      </dgm:t>
    </dgm:pt>
    <dgm:pt modelId="{F4E8EBF4-8C93-46DA-8E0E-56E63F5B3E9C}" type="parTrans" cxnId="{82E61F2F-3AC1-4985-BD7D-1EA27FCF8940}">
      <dgm:prSet/>
      <dgm:spPr/>
      <dgm:t>
        <a:bodyPr/>
        <a:lstStyle/>
        <a:p>
          <a:endParaRPr lang="es-ES"/>
        </a:p>
      </dgm:t>
    </dgm:pt>
    <dgm:pt modelId="{D0A4BFCE-8609-4EFD-A92A-69DAAA6F15FB}" type="sibTrans" cxnId="{82E61F2F-3AC1-4985-BD7D-1EA27FCF8940}">
      <dgm:prSet/>
      <dgm:spPr/>
      <dgm:t>
        <a:bodyPr/>
        <a:lstStyle/>
        <a:p>
          <a:endParaRPr lang="es-ES"/>
        </a:p>
      </dgm:t>
    </dgm:pt>
    <dgm:pt modelId="{FA3E1C06-9954-46FB-BAB1-9C9E9F5CF875}">
      <dgm:prSet phldrT="[Texto]" custT="1"/>
      <dgm:spPr/>
      <dgm:t>
        <a:bodyPr/>
        <a:lstStyle/>
        <a:p>
          <a:r>
            <a:rPr lang="es-ES" sz="1400" dirty="0" smtClean="0"/>
            <a:t>III</a:t>
          </a:r>
          <a:endParaRPr lang="es-ES" sz="1400" dirty="0"/>
        </a:p>
      </dgm:t>
    </dgm:pt>
    <dgm:pt modelId="{81681FFA-D12E-4ED8-8852-F61D5E8E9A4E}" type="parTrans" cxnId="{82134D15-00D8-4818-9782-A912A910D6B1}">
      <dgm:prSet/>
      <dgm:spPr/>
      <dgm:t>
        <a:bodyPr/>
        <a:lstStyle/>
        <a:p>
          <a:endParaRPr lang="es-ES"/>
        </a:p>
      </dgm:t>
    </dgm:pt>
    <dgm:pt modelId="{B1DF34CE-FE43-4812-B887-970408255A37}" type="sibTrans" cxnId="{82134D15-00D8-4818-9782-A912A910D6B1}">
      <dgm:prSet/>
      <dgm:spPr/>
      <dgm:t>
        <a:bodyPr/>
        <a:lstStyle/>
        <a:p>
          <a:endParaRPr lang="es-ES"/>
        </a:p>
      </dgm:t>
    </dgm:pt>
    <dgm:pt modelId="{F98CAC66-B90E-4B31-95AB-4A46CA60DEA0}">
      <dgm:prSet phldrT="[Texto]" custT="1"/>
      <dgm:spPr/>
      <dgm:t>
        <a:bodyPr/>
        <a:lstStyle/>
        <a:p>
          <a:r>
            <a:rPr lang="es-CL" sz="1400" b="1" dirty="0" smtClean="0"/>
            <a:t>Delimitación de asignaturas que tributan al perfil de egreso.</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723D50A8-ACC5-4A17-9189-DDA2CA9A885A}" type="parTrans" cxnId="{71FACD97-44F6-42FD-9EA3-4D6F544ECF6A}">
      <dgm:prSet/>
      <dgm:spPr/>
      <dgm:t>
        <a:bodyPr/>
        <a:lstStyle/>
        <a:p>
          <a:endParaRPr lang="es-ES"/>
        </a:p>
      </dgm:t>
    </dgm:pt>
    <dgm:pt modelId="{D0DFD2EF-FD20-4B28-8C53-52E4E1EEB2DD}" type="sibTrans" cxnId="{71FACD97-44F6-42FD-9EA3-4D6F544ECF6A}">
      <dgm:prSet/>
      <dgm:spPr/>
      <dgm:t>
        <a:bodyPr/>
        <a:lstStyle/>
        <a:p>
          <a:endParaRPr lang="es-ES"/>
        </a:p>
      </dgm:t>
    </dgm:pt>
    <dgm:pt modelId="{88EBD22E-EBC4-4F45-A0E8-D895C05FE751}">
      <dgm:prSet phldrT="[Texto]" custT="1"/>
      <dgm:spPr/>
      <dgm:t>
        <a:bodyPr/>
        <a:lstStyle/>
        <a:p>
          <a:endParaRPr lang="es-ES" sz="1000" dirty="0">
            <a:latin typeface="Verdana" panose="020B0604030504040204" pitchFamily="34" charset="0"/>
            <a:ea typeface="Verdana" panose="020B0604030504040204" pitchFamily="34" charset="0"/>
            <a:cs typeface="Verdana" panose="020B0604030504040204" pitchFamily="34" charset="0"/>
          </a:endParaRPr>
        </a:p>
      </dgm:t>
    </dgm:pt>
    <dgm:pt modelId="{4166947E-3167-4AE8-9286-21FB5732A412}" type="parTrans" cxnId="{634CF23C-5FFF-44B8-B457-89568257048D}">
      <dgm:prSet/>
      <dgm:spPr/>
      <dgm:t>
        <a:bodyPr/>
        <a:lstStyle/>
        <a:p>
          <a:endParaRPr lang="es-ES"/>
        </a:p>
      </dgm:t>
    </dgm:pt>
    <dgm:pt modelId="{4724CF20-C013-4DC6-B37F-F2D8E0630C2B}" type="sibTrans" cxnId="{634CF23C-5FFF-44B8-B457-89568257048D}">
      <dgm:prSet/>
      <dgm:spPr/>
      <dgm:t>
        <a:bodyPr/>
        <a:lstStyle/>
        <a:p>
          <a:endParaRPr lang="es-ES"/>
        </a:p>
      </dgm:t>
    </dgm:pt>
    <dgm:pt modelId="{8D7AA7C6-8C6D-48FB-8C94-846B0E4BAEE5}">
      <dgm:prSet phldrT="[Texto]" custT="1"/>
      <dgm:spPr/>
      <dgm:t>
        <a:bodyPr/>
        <a:lstStyle/>
        <a:p>
          <a:r>
            <a:rPr lang="es-ES" sz="1600" dirty="0" smtClean="0"/>
            <a:t>I</a:t>
          </a:r>
          <a:endParaRPr lang="es-ES" sz="1600" dirty="0"/>
        </a:p>
      </dgm:t>
    </dgm:pt>
    <dgm:pt modelId="{775AD865-EC41-4DD0-BA39-CDCCA7DE2387}" type="sibTrans" cxnId="{CD9DC5A1-84C2-4ADE-83D8-B49AB4CB6AA4}">
      <dgm:prSet/>
      <dgm:spPr/>
      <dgm:t>
        <a:bodyPr/>
        <a:lstStyle/>
        <a:p>
          <a:endParaRPr lang="es-ES"/>
        </a:p>
      </dgm:t>
    </dgm:pt>
    <dgm:pt modelId="{23887F41-2061-4A6D-A88E-503DF9BE8725}" type="parTrans" cxnId="{CD9DC5A1-84C2-4ADE-83D8-B49AB4CB6AA4}">
      <dgm:prSet/>
      <dgm:spPr/>
      <dgm:t>
        <a:bodyPr/>
        <a:lstStyle/>
        <a:p>
          <a:endParaRPr lang="es-ES"/>
        </a:p>
      </dgm:t>
    </dgm:pt>
    <dgm:pt modelId="{BAA7B1E3-D75F-4609-9340-33F4699ACBE5}">
      <dgm:prSet phldrT="[Texto]" custT="1"/>
      <dgm:spPr/>
      <dgm:t>
        <a:bodyPr/>
        <a:lstStyle/>
        <a:p>
          <a:endParaRPr lang="es-ES" sz="1000" dirty="0">
            <a:latin typeface="Verdana" panose="020B0604030504040204" pitchFamily="34" charset="0"/>
            <a:ea typeface="Verdana" panose="020B0604030504040204" pitchFamily="34" charset="0"/>
            <a:cs typeface="Verdana" panose="020B0604030504040204" pitchFamily="34" charset="0"/>
          </a:endParaRPr>
        </a:p>
      </dgm:t>
    </dgm:pt>
    <dgm:pt modelId="{B5DE7CE8-E58F-4B9F-87F7-1D342E14A5C6}" type="parTrans" cxnId="{FE853A65-4337-46E4-9A4A-20CEBA9B1FF2}">
      <dgm:prSet/>
      <dgm:spPr/>
      <dgm:t>
        <a:bodyPr/>
        <a:lstStyle/>
        <a:p>
          <a:endParaRPr lang="es-ES"/>
        </a:p>
      </dgm:t>
    </dgm:pt>
    <dgm:pt modelId="{6387C23D-650C-473B-AEB1-1558FE0B3DE8}" type="sibTrans" cxnId="{FE853A65-4337-46E4-9A4A-20CEBA9B1FF2}">
      <dgm:prSet/>
      <dgm:spPr/>
      <dgm:t>
        <a:bodyPr/>
        <a:lstStyle/>
        <a:p>
          <a:endParaRPr lang="es-ES"/>
        </a:p>
      </dgm:t>
    </dgm:pt>
    <dgm:pt modelId="{C9A08C51-2C08-465F-B9EB-7851FB0354BF}">
      <dgm:prSet phldrT="[Texto]" custT="1"/>
      <dgm:spPr/>
      <dgm:t>
        <a:bodyPr/>
        <a:lstStyle/>
        <a:p>
          <a:r>
            <a:rPr lang="es-ES" sz="1400" b="1" dirty="0" smtClean="0">
              <a:latin typeface="+mn-lt"/>
              <a:ea typeface="Verdana" panose="020B0604030504040204" pitchFamily="34" charset="0"/>
              <a:cs typeface="Verdana" panose="020B0604030504040204" pitchFamily="34" charset="0"/>
            </a:rPr>
            <a:t>Constitución de equipo de consultores.</a:t>
          </a:r>
          <a:endParaRPr lang="es-ES" sz="1400" b="1" dirty="0">
            <a:latin typeface="+mn-lt"/>
            <a:ea typeface="Verdana" panose="020B0604030504040204" pitchFamily="34" charset="0"/>
            <a:cs typeface="Verdana" panose="020B0604030504040204" pitchFamily="34" charset="0"/>
          </a:endParaRPr>
        </a:p>
      </dgm:t>
    </dgm:pt>
    <dgm:pt modelId="{A84BD685-0270-4F27-9DE0-A6E0F1E141B6}" type="parTrans" cxnId="{8855B418-A484-4F5C-8EC3-A5017A123D49}">
      <dgm:prSet/>
      <dgm:spPr/>
      <dgm:t>
        <a:bodyPr/>
        <a:lstStyle/>
        <a:p>
          <a:endParaRPr lang="es-ES"/>
        </a:p>
      </dgm:t>
    </dgm:pt>
    <dgm:pt modelId="{DE25A5B7-826D-4188-B2CB-1FB2B34E15E9}" type="sibTrans" cxnId="{8855B418-A484-4F5C-8EC3-A5017A123D49}">
      <dgm:prSet/>
      <dgm:spPr/>
      <dgm:t>
        <a:bodyPr/>
        <a:lstStyle/>
        <a:p>
          <a:endParaRPr lang="es-ES"/>
        </a:p>
      </dgm:t>
    </dgm:pt>
    <dgm:pt modelId="{8EF1781D-39A0-40FE-896F-CA6C914A4B25}">
      <dgm:prSet phldrT="[Texto]" custT="1"/>
      <dgm:spPr/>
      <dgm:t>
        <a:bodyPr/>
        <a:lstStyle/>
        <a:p>
          <a:r>
            <a:rPr lang="es-ES" sz="1400" b="1" dirty="0" smtClean="0"/>
            <a:t>Definición de propósitos formativos para dichas asignaturas. </a:t>
          </a:r>
          <a:endParaRPr lang="es-ES" sz="1400" b="1" dirty="0"/>
        </a:p>
      </dgm:t>
    </dgm:pt>
    <dgm:pt modelId="{C02F7BCF-D9AB-420E-932E-4FF73D731893}" type="parTrans" cxnId="{A45C66B2-A340-4423-B63C-E0EF65AD890F}">
      <dgm:prSet/>
      <dgm:spPr/>
      <dgm:t>
        <a:bodyPr/>
        <a:lstStyle/>
        <a:p>
          <a:endParaRPr lang="es-ES"/>
        </a:p>
      </dgm:t>
    </dgm:pt>
    <dgm:pt modelId="{DDF6D37F-6B5C-4265-917F-B1A98CB3B89C}" type="sibTrans" cxnId="{A45C66B2-A340-4423-B63C-E0EF65AD890F}">
      <dgm:prSet/>
      <dgm:spPr/>
      <dgm:t>
        <a:bodyPr/>
        <a:lstStyle/>
        <a:p>
          <a:endParaRPr lang="es-ES"/>
        </a:p>
      </dgm:t>
    </dgm:pt>
    <dgm:pt modelId="{DAED4FE2-9199-4353-A46E-9D5E0B96DFAC}">
      <dgm:prSet phldrT="[Texto]" custT="1"/>
      <dgm:spPr/>
      <dgm:t>
        <a:bodyPr/>
        <a:lstStyle/>
        <a:p>
          <a:r>
            <a:rPr lang="es-ES" sz="1600" dirty="0" smtClean="0"/>
            <a:t>II</a:t>
          </a:r>
          <a:endParaRPr lang="es-ES" sz="1600" dirty="0"/>
        </a:p>
      </dgm:t>
    </dgm:pt>
    <dgm:pt modelId="{0E8E2ABD-F363-4203-BDAA-4161FBB73346}" type="sibTrans" cxnId="{1FA37BDD-3444-4D26-8BEF-FAB88236C197}">
      <dgm:prSet/>
      <dgm:spPr/>
      <dgm:t>
        <a:bodyPr/>
        <a:lstStyle/>
        <a:p>
          <a:endParaRPr lang="es-ES"/>
        </a:p>
      </dgm:t>
    </dgm:pt>
    <dgm:pt modelId="{54DDAB8D-3D0B-420C-90E3-FCB3DE63B39C}" type="parTrans" cxnId="{1FA37BDD-3444-4D26-8BEF-FAB88236C197}">
      <dgm:prSet/>
      <dgm:spPr/>
      <dgm:t>
        <a:bodyPr/>
        <a:lstStyle/>
        <a:p>
          <a:endParaRPr lang="es-ES"/>
        </a:p>
      </dgm:t>
    </dgm:pt>
    <dgm:pt modelId="{06EE0DE3-212E-4F81-8B62-3CB40703C2F6}" type="pres">
      <dgm:prSet presAssocID="{ACA90C6A-7547-428B-9B6C-E54F668E66F2}" presName="Name0" presStyleCnt="0">
        <dgm:presLayoutVars>
          <dgm:dir/>
          <dgm:animLvl val="lvl"/>
          <dgm:resizeHandles val="exact"/>
        </dgm:presLayoutVars>
      </dgm:prSet>
      <dgm:spPr/>
      <dgm:t>
        <a:bodyPr/>
        <a:lstStyle/>
        <a:p>
          <a:endParaRPr lang="es-ES"/>
        </a:p>
      </dgm:t>
    </dgm:pt>
    <dgm:pt modelId="{F716CF2B-AA73-466D-A934-FC557B3C4F90}" type="pres">
      <dgm:prSet presAssocID="{ACA90C6A-7547-428B-9B6C-E54F668E66F2}" presName="tSp" presStyleCnt="0"/>
      <dgm:spPr/>
    </dgm:pt>
    <dgm:pt modelId="{B8EE9B95-84C7-40E1-BFA8-77F8E14DCA79}" type="pres">
      <dgm:prSet presAssocID="{ACA90C6A-7547-428B-9B6C-E54F668E66F2}" presName="bSp" presStyleCnt="0"/>
      <dgm:spPr/>
    </dgm:pt>
    <dgm:pt modelId="{58222944-0178-4E21-8B82-1B81D5BC1C2F}" type="pres">
      <dgm:prSet presAssocID="{ACA90C6A-7547-428B-9B6C-E54F668E66F2}" presName="process" presStyleCnt="0"/>
      <dgm:spPr/>
    </dgm:pt>
    <dgm:pt modelId="{88E4E69E-8266-4F48-83D3-AE739B45C6A0}" type="pres">
      <dgm:prSet presAssocID="{8D7AA7C6-8C6D-48FB-8C94-846B0E4BAEE5}" presName="composite1" presStyleCnt="0"/>
      <dgm:spPr/>
    </dgm:pt>
    <dgm:pt modelId="{0DB68A72-5D81-4509-AC14-4B62C6BA992A}" type="pres">
      <dgm:prSet presAssocID="{8D7AA7C6-8C6D-48FB-8C94-846B0E4BAEE5}" presName="dummyNode1" presStyleLbl="node1" presStyleIdx="0" presStyleCnt="3"/>
      <dgm:spPr/>
    </dgm:pt>
    <dgm:pt modelId="{EB76A3E3-7332-496F-93A2-578609E0C1E7}" type="pres">
      <dgm:prSet presAssocID="{8D7AA7C6-8C6D-48FB-8C94-846B0E4BAEE5}" presName="childNode1" presStyleLbl="bgAcc1" presStyleIdx="0" presStyleCnt="3" custScaleX="133470" custScaleY="166140" custLinFactNeighborX="-5502" custLinFactNeighborY="-19133">
        <dgm:presLayoutVars>
          <dgm:bulletEnabled val="1"/>
        </dgm:presLayoutVars>
      </dgm:prSet>
      <dgm:spPr/>
      <dgm:t>
        <a:bodyPr/>
        <a:lstStyle/>
        <a:p>
          <a:endParaRPr lang="es-ES"/>
        </a:p>
      </dgm:t>
    </dgm:pt>
    <dgm:pt modelId="{46D631C9-3ADA-4B28-BF90-060BE724FAE5}" type="pres">
      <dgm:prSet presAssocID="{8D7AA7C6-8C6D-48FB-8C94-846B0E4BAEE5}" presName="childNode1tx" presStyleLbl="bgAcc1" presStyleIdx="0" presStyleCnt="3">
        <dgm:presLayoutVars>
          <dgm:bulletEnabled val="1"/>
        </dgm:presLayoutVars>
      </dgm:prSet>
      <dgm:spPr/>
      <dgm:t>
        <a:bodyPr/>
        <a:lstStyle/>
        <a:p>
          <a:endParaRPr lang="es-ES"/>
        </a:p>
      </dgm:t>
    </dgm:pt>
    <dgm:pt modelId="{8FE7A663-09B9-4A68-A86B-9503485F6891}" type="pres">
      <dgm:prSet presAssocID="{8D7AA7C6-8C6D-48FB-8C94-846B0E4BAEE5}" presName="parentNode1" presStyleLbl="node1" presStyleIdx="0" presStyleCnt="3" custScaleX="47010" custScaleY="100000" custLinFactNeighborX="26301" custLinFactNeighborY="-7936">
        <dgm:presLayoutVars>
          <dgm:chMax val="1"/>
          <dgm:bulletEnabled val="1"/>
        </dgm:presLayoutVars>
      </dgm:prSet>
      <dgm:spPr/>
      <dgm:t>
        <a:bodyPr/>
        <a:lstStyle/>
        <a:p>
          <a:endParaRPr lang="es-ES"/>
        </a:p>
      </dgm:t>
    </dgm:pt>
    <dgm:pt modelId="{F8A9E1C8-1D44-4086-AB6D-4D7BA3C24A49}" type="pres">
      <dgm:prSet presAssocID="{8D7AA7C6-8C6D-48FB-8C94-846B0E4BAEE5}" presName="connSite1" presStyleCnt="0"/>
      <dgm:spPr/>
    </dgm:pt>
    <dgm:pt modelId="{A91B1CC2-D3C0-4838-B3B2-4A25205177DF}" type="pres">
      <dgm:prSet presAssocID="{775AD865-EC41-4DD0-BA39-CDCCA7DE2387}" presName="Name9" presStyleLbl="sibTrans2D1" presStyleIdx="0" presStyleCnt="2" custScaleX="120956" custLinFactNeighborY="-3487"/>
      <dgm:spPr/>
      <dgm:t>
        <a:bodyPr/>
        <a:lstStyle/>
        <a:p>
          <a:endParaRPr lang="es-ES"/>
        </a:p>
      </dgm:t>
    </dgm:pt>
    <dgm:pt modelId="{E8D21ECA-73A8-442A-BC64-6150E4EA703E}" type="pres">
      <dgm:prSet presAssocID="{DAED4FE2-9199-4353-A46E-9D5E0B96DFAC}" presName="composite2" presStyleCnt="0"/>
      <dgm:spPr/>
    </dgm:pt>
    <dgm:pt modelId="{0D5B08FA-8FCB-4D18-A904-A7C00A45685A}" type="pres">
      <dgm:prSet presAssocID="{DAED4FE2-9199-4353-A46E-9D5E0B96DFAC}" presName="dummyNode2" presStyleLbl="node1" presStyleIdx="0" presStyleCnt="3"/>
      <dgm:spPr/>
    </dgm:pt>
    <dgm:pt modelId="{D5B42461-7654-46E9-8E22-583FAE495FC3}" type="pres">
      <dgm:prSet presAssocID="{DAED4FE2-9199-4353-A46E-9D5E0B96DFAC}" presName="childNode2" presStyleLbl="bgAcc1" presStyleIdx="1" presStyleCnt="3" custScaleX="130566" custScaleY="170110">
        <dgm:presLayoutVars>
          <dgm:bulletEnabled val="1"/>
        </dgm:presLayoutVars>
      </dgm:prSet>
      <dgm:spPr/>
      <dgm:t>
        <a:bodyPr/>
        <a:lstStyle/>
        <a:p>
          <a:endParaRPr lang="es-ES"/>
        </a:p>
      </dgm:t>
    </dgm:pt>
    <dgm:pt modelId="{FE80A6FD-16CD-461D-AE5D-73A67DECA1F2}" type="pres">
      <dgm:prSet presAssocID="{DAED4FE2-9199-4353-A46E-9D5E0B96DFAC}" presName="childNode2tx" presStyleLbl="bgAcc1" presStyleIdx="1" presStyleCnt="3">
        <dgm:presLayoutVars>
          <dgm:bulletEnabled val="1"/>
        </dgm:presLayoutVars>
      </dgm:prSet>
      <dgm:spPr/>
      <dgm:t>
        <a:bodyPr/>
        <a:lstStyle/>
        <a:p>
          <a:endParaRPr lang="es-ES"/>
        </a:p>
      </dgm:t>
    </dgm:pt>
    <dgm:pt modelId="{72ECE1D3-3BDD-4091-8771-A3715C99A3A6}" type="pres">
      <dgm:prSet presAssocID="{DAED4FE2-9199-4353-A46E-9D5E0B96DFAC}" presName="parentNode2" presStyleLbl="node1" presStyleIdx="1" presStyleCnt="3" custScaleX="47284" custScaleY="111642" custLinFactNeighborX="31392" custLinFactNeighborY="-44974">
        <dgm:presLayoutVars>
          <dgm:chMax val="0"/>
          <dgm:bulletEnabled val="1"/>
        </dgm:presLayoutVars>
      </dgm:prSet>
      <dgm:spPr/>
      <dgm:t>
        <a:bodyPr/>
        <a:lstStyle/>
        <a:p>
          <a:endParaRPr lang="es-ES"/>
        </a:p>
      </dgm:t>
    </dgm:pt>
    <dgm:pt modelId="{8092DB72-40BB-4E1C-A284-EF28DEA14791}" type="pres">
      <dgm:prSet presAssocID="{DAED4FE2-9199-4353-A46E-9D5E0B96DFAC}" presName="connSite2" presStyleCnt="0"/>
      <dgm:spPr/>
    </dgm:pt>
    <dgm:pt modelId="{288495B1-70FC-4D31-BBCF-928DD5ACFB08}" type="pres">
      <dgm:prSet presAssocID="{0E8E2ABD-F363-4203-BDAA-4161FBB73346}" presName="Name18" presStyleLbl="sibTrans2D1" presStyleIdx="1" presStyleCnt="2" custScaleX="124587" custLinFactNeighborY="8423"/>
      <dgm:spPr/>
      <dgm:t>
        <a:bodyPr/>
        <a:lstStyle/>
        <a:p>
          <a:endParaRPr lang="es-ES"/>
        </a:p>
      </dgm:t>
    </dgm:pt>
    <dgm:pt modelId="{E7519259-AE31-4021-B1C7-C7DBDB2D0C8F}" type="pres">
      <dgm:prSet presAssocID="{FA3E1C06-9954-46FB-BAB1-9C9E9F5CF875}" presName="composite1" presStyleCnt="0"/>
      <dgm:spPr/>
    </dgm:pt>
    <dgm:pt modelId="{F1698BE6-0747-47D3-BFB3-0D7DF872A7B9}" type="pres">
      <dgm:prSet presAssocID="{FA3E1C06-9954-46FB-BAB1-9C9E9F5CF875}" presName="dummyNode1" presStyleLbl="node1" presStyleIdx="1" presStyleCnt="3"/>
      <dgm:spPr/>
    </dgm:pt>
    <dgm:pt modelId="{9D2508ED-DD9C-4ED8-845D-5B3F8A5BF4AA}" type="pres">
      <dgm:prSet presAssocID="{FA3E1C06-9954-46FB-BAB1-9C9E9F5CF875}" presName="childNode1" presStyleLbl="bgAcc1" presStyleIdx="2" presStyleCnt="3" custScaleX="135554" custScaleY="158841">
        <dgm:presLayoutVars>
          <dgm:bulletEnabled val="1"/>
        </dgm:presLayoutVars>
      </dgm:prSet>
      <dgm:spPr/>
      <dgm:t>
        <a:bodyPr/>
        <a:lstStyle/>
        <a:p>
          <a:endParaRPr lang="es-ES"/>
        </a:p>
      </dgm:t>
    </dgm:pt>
    <dgm:pt modelId="{735C28FF-ACB1-4909-8915-191B8F6B4413}" type="pres">
      <dgm:prSet presAssocID="{FA3E1C06-9954-46FB-BAB1-9C9E9F5CF875}" presName="childNode1tx" presStyleLbl="bgAcc1" presStyleIdx="2" presStyleCnt="3">
        <dgm:presLayoutVars>
          <dgm:bulletEnabled val="1"/>
        </dgm:presLayoutVars>
      </dgm:prSet>
      <dgm:spPr/>
      <dgm:t>
        <a:bodyPr/>
        <a:lstStyle/>
        <a:p>
          <a:endParaRPr lang="es-ES"/>
        </a:p>
      </dgm:t>
    </dgm:pt>
    <dgm:pt modelId="{A6642668-BA07-4F30-99E1-8301E3133056}" type="pres">
      <dgm:prSet presAssocID="{FA3E1C06-9954-46FB-BAB1-9C9E9F5CF875}" presName="parentNode1" presStyleLbl="node1" presStyleIdx="2" presStyleCnt="3" custScaleX="42725" custLinFactNeighborX="36821" custLinFactNeighborY="18519">
        <dgm:presLayoutVars>
          <dgm:chMax val="1"/>
          <dgm:bulletEnabled val="1"/>
        </dgm:presLayoutVars>
      </dgm:prSet>
      <dgm:spPr/>
      <dgm:t>
        <a:bodyPr/>
        <a:lstStyle/>
        <a:p>
          <a:endParaRPr lang="es-ES"/>
        </a:p>
      </dgm:t>
    </dgm:pt>
    <dgm:pt modelId="{5298B29D-C9A7-4555-8B9C-FE6F0A07E77A}" type="pres">
      <dgm:prSet presAssocID="{FA3E1C06-9954-46FB-BAB1-9C9E9F5CF875}" presName="connSite1" presStyleCnt="0"/>
      <dgm:spPr/>
    </dgm:pt>
  </dgm:ptLst>
  <dgm:cxnLst>
    <dgm:cxn modelId="{59DB377B-FF2E-4715-9D5E-0B0D18F25CBD}" type="presOf" srcId="{8D7AA7C6-8C6D-48FB-8C94-846B0E4BAEE5}" destId="{8FE7A663-09B9-4A68-A86B-9503485F6891}" srcOrd="0" destOrd="0" presId="urn:microsoft.com/office/officeart/2005/8/layout/hProcess4"/>
    <dgm:cxn modelId="{8855B418-A484-4F5C-8EC3-A5017A123D49}" srcId="{8D7AA7C6-8C6D-48FB-8C94-846B0E4BAEE5}" destId="{C9A08C51-2C08-465F-B9EB-7851FB0354BF}" srcOrd="1" destOrd="0" parTransId="{A84BD685-0270-4F27-9DE0-A6E0F1E141B6}" sibTransId="{DE25A5B7-826D-4188-B2CB-1FB2B34E15E9}"/>
    <dgm:cxn modelId="{E6DCD234-FBA2-4771-889D-7A3A28D9C872}" type="presOf" srcId="{9F3101BA-5377-4D45-9C23-20C9F85DEE08}" destId="{EB76A3E3-7332-496F-93A2-578609E0C1E7}" srcOrd="0" destOrd="0" presId="urn:microsoft.com/office/officeart/2005/8/layout/hProcess4"/>
    <dgm:cxn modelId="{B2915BB1-FA17-49C8-A2A8-0D3FDA01DC67}" srcId="{DAED4FE2-9199-4353-A46E-9D5E0B96DFAC}" destId="{1C1DB010-E9A1-4EC3-BC54-94DDA2C5165E}" srcOrd="0" destOrd="0" parTransId="{1143C617-7DB0-4D8A-8AC2-5EDD170AE66B}" sibTransId="{93BB8747-D25B-436B-9359-D3EE4AEBFC21}"/>
    <dgm:cxn modelId="{A45C66B2-A340-4423-B63C-E0EF65AD890F}" srcId="{FA3E1C06-9954-46FB-BAB1-9C9E9F5CF875}" destId="{8EF1781D-39A0-40FE-896F-CA6C914A4B25}" srcOrd="1" destOrd="0" parTransId="{C02F7BCF-D9AB-420E-932E-4FF73D731893}" sibTransId="{DDF6D37F-6B5C-4265-917F-B1A98CB3B89C}"/>
    <dgm:cxn modelId="{71FACD97-44F6-42FD-9EA3-4D6F544ECF6A}" srcId="{FA3E1C06-9954-46FB-BAB1-9C9E9F5CF875}" destId="{F98CAC66-B90E-4B31-95AB-4A46CA60DEA0}" srcOrd="0" destOrd="0" parTransId="{723D50A8-ACC5-4A17-9189-DDA2CA9A885A}" sibTransId="{D0DFD2EF-FD20-4B28-8C53-52E4E1EEB2DD}"/>
    <dgm:cxn modelId="{313D92E2-5C4D-44BD-A940-F8EF20E22E90}" srcId="{8D7AA7C6-8C6D-48FB-8C94-846B0E4BAEE5}" destId="{9F3101BA-5377-4D45-9C23-20C9F85DEE08}" srcOrd="0" destOrd="0" parTransId="{61481DFD-ACF6-440D-ACDE-3AB02ABEAD15}" sibTransId="{42C88F6C-3344-4F7F-B195-B020EFD05AFB}"/>
    <dgm:cxn modelId="{24559090-BF52-44F5-A8EA-E4BEEBEC8152}" type="presOf" srcId="{F98CAC66-B90E-4B31-95AB-4A46CA60DEA0}" destId="{735C28FF-ACB1-4909-8915-191B8F6B4413}" srcOrd="1" destOrd="0" presId="urn:microsoft.com/office/officeart/2005/8/layout/hProcess4"/>
    <dgm:cxn modelId="{21CFC9CB-7668-44AE-A2CA-4FFB16F9B1BD}" type="presOf" srcId="{1C1DB010-E9A1-4EC3-BC54-94DDA2C5165E}" destId="{FE80A6FD-16CD-461D-AE5D-73A67DECA1F2}" srcOrd="1" destOrd="0" presId="urn:microsoft.com/office/officeart/2005/8/layout/hProcess4"/>
    <dgm:cxn modelId="{793F9BD0-A7BA-414B-99F7-D6150144E749}" type="presOf" srcId="{F98CAC66-B90E-4B31-95AB-4A46CA60DEA0}" destId="{9D2508ED-DD9C-4ED8-845D-5B3F8A5BF4AA}" srcOrd="0" destOrd="0" presId="urn:microsoft.com/office/officeart/2005/8/layout/hProcess4"/>
    <dgm:cxn modelId="{82E61F2F-3AC1-4985-BD7D-1EA27FCF8940}" srcId="{DAED4FE2-9199-4353-A46E-9D5E0B96DFAC}" destId="{C0B67A35-186B-4556-A0E9-70736E5477A5}" srcOrd="1" destOrd="0" parTransId="{F4E8EBF4-8C93-46DA-8E0E-56E63F5B3E9C}" sibTransId="{D0A4BFCE-8609-4EFD-A92A-69DAAA6F15FB}"/>
    <dgm:cxn modelId="{8ADE20CD-7391-4CCD-911D-E40124EE2987}" type="presOf" srcId="{8EF1781D-39A0-40FE-896F-CA6C914A4B25}" destId="{9D2508ED-DD9C-4ED8-845D-5B3F8A5BF4AA}" srcOrd="0" destOrd="1" presId="urn:microsoft.com/office/officeart/2005/8/layout/hProcess4"/>
    <dgm:cxn modelId="{F9B7B605-3350-42DF-BD4B-851D513A0012}" type="presOf" srcId="{C9A08C51-2C08-465F-B9EB-7851FB0354BF}" destId="{EB76A3E3-7332-496F-93A2-578609E0C1E7}" srcOrd="0" destOrd="1" presId="urn:microsoft.com/office/officeart/2005/8/layout/hProcess4"/>
    <dgm:cxn modelId="{3198615B-C95E-483A-B723-303A6D824F7D}" type="presOf" srcId="{DAED4FE2-9199-4353-A46E-9D5E0B96DFAC}" destId="{72ECE1D3-3BDD-4091-8771-A3715C99A3A6}" srcOrd="0" destOrd="0" presId="urn:microsoft.com/office/officeart/2005/8/layout/hProcess4"/>
    <dgm:cxn modelId="{E525C261-968F-4F4B-8420-4675CB1C803B}" type="presOf" srcId="{FA3E1C06-9954-46FB-BAB1-9C9E9F5CF875}" destId="{A6642668-BA07-4F30-99E1-8301E3133056}" srcOrd="0" destOrd="0" presId="urn:microsoft.com/office/officeart/2005/8/layout/hProcess4"/>
    <dgm:cxn modelId="{634CF23C-5FFF-44B8-B457-89568257048D}" srcId="{8D7AA7C6-8C6D-48FB-8C94-846B0E4BAEE5}" destId="{88EBD22E-EBC4-4F45-A0E8-D895C05FE751}" srcOrd="3" destOrd="0" parTransId="{4166947E-3167-4AE8-9286-21FB5732A412}" sibTransId="{4724CF20-C013-4DC6-B37F-F2D8E0630C2B}"/>
    <dgm:cxn modelId="{539BE186-5E89-414F-90E6-C2CB1A2B8C5E}" type="presOf" srcId="{8EF1781D-39A0-40FE-896F-CA6C914A4B25}" destId="{735C28FF-ACB1-4909-8915-191B8F6B4413}" srcOrd="1" destOrd="1" presId="urn:microsoft.com/office/officeart/2005/8/layout/hProcess4"/>
    <dgm:cxn modelId="{0F73B0C9-4D31-4E03-ABC7-2FF546F98668}" type="presOf" srcId="{88EBD22E-EBC4-4F45-A0E8-D895C05FE751}" destId="{46D631C9-3ADA-4B28-BF90-060BE724FAE5}" srcOrd="1" destOrd="3" presId="urn:microsoft.com/office/officeart/2005/8/layout/hProcess4"/>
    <dgm:cxn modelId="{6E2CBFDF-3865-40A6-B359-C64053119FDE}" type="presOf" srcId="{C9A08C51-2C08-465F-B9EB-7851FB0354BF}" destId="{46D631C9-3ADA-4B28-BF90-060BE724FAE5}" srcOrd="1" destOrd="1" presId="urn:microsoft.com/office/officeart/2005/8/layout/hProcess4"/>
    <dgm:cxn modelId="{ED3FFDDB-B559-4B15-AD61-2D036A418D78}" type="presOf" srcId="{1C1DB010-E9A1-4EC3-BC54-94DDA2C5165E}" destId="{D5B42461-7654-46E9-8E22-583FAE495FC3}" srcOrd="0" destOrd="0" presId="urn:microsoft.com/office/officeart/2005/8/layout/hProcess4"/>
    <dgm:cxn modelId="{3FBEE0B0-13E1-4A30-8C36-68A707B90723}" type="presOf" srcId="{BAA7B1E3-D75F-4609-9340-33F4699ACBE5}" destId="{EB76A3E3-7332-496F-93A2-578609E0C1E7}" srcOrd="0" destOrd="2" presId="urn:microsoft.com/office/officeart/2005/8/layout/hProcess4"/>
    <dgm:cxn modelId="{E703E5DE-91C9-440F-B17E-BE6DC88209BD}" type="presOf" srcId="{88EBD22E-EBC4-4F45-A0E8-D895C05FE751}" destId="{EB76A3E3-7332-496F-93A2-578609E0C1E7}" srcOrd="0" destOrd="3" presId="urn:microsoft.com/office/officeart/2005/8/layout/hProcess4"/>
    <dgm:cxn modelId="{FE853A65-4337-46E4-9A4A-20CEBA9B1FF2}" srcId="{8D7AA7C6-8C6D-48FB-8C94-846B0E4BAEE5}" destId="{BAA7B1E3-D75F-4609-9340-33F4699ACBE5}" srcOrd="2" destOrd="0" parTransId="{B5DE7CE8-E58F-4B9F-87F7-1D342E14A5C6}" sibTransId="{6387C23D-650C-473B-AEB1-1558FE0B3DE8}"/>
    <dgm:cxn modelId="{CD9DC5A1-84C2-4ADE-83D8-B49AB4CB6AA4}" srcId="{ACA90C6A-7547-428B-9B6C-E54F668E66F2}" destId="{8D7AA7C6-8C6D-48FB-8C94-846B0E4BAEE5}" srcOrd="0" destOrd="0" parTransId="{23887F41-2061-4A6D-A88E-503DF9BE8725}" sibTransId="{775AD865-EC41-4DD0-BA39-CDCCA7DE2387}"/>
    <dgm:cxn modelId="{7EE3276D-A887-46E7-88B9-6C4EF904E9E5}" type="presOf" srcId="{C0B67A35-186B-4556-A0E9-70736E5477A5}" destId="{FE80A6FD-16CD-461D-AE5D-73A67DECA1F2}" srcOrd="1" destOrd="1" presId="urn:microsoft.com/office/officeart/2005/8/layout/hProcess4"/>
    <dgm:cxn modelId="{DD3ED454-BF27-4EE7-ADC6-F4BBF9447E73}" type="presOf" srcId="{BAA7B1E3-D75F-4609-9340-33F4699ACBE5}" destId="{46D631C9-3ADA-4B28-BF90-060BE724FAE5}" srcOrd="1" destOrd="2" presId="urn:microsoft.com/office/officeart/2005/8/layout/hProcess4"/>
    <dgm:cxn modelId="{1FA37BDD-3444-4D26-8BEF-FAB88236C197}" srcId="{ACA90C6A-7547-428B-9B6C-E54F668E66F2}" destId="{DAED4FE2-9199-4353-A46E-9D5E0B96DFAC}" srcOrd="1" destOrd="0" parTransId="{54DDAB8D-3D0B-420C-90E3-FCB3DE63B39C}" sibTransId="{0E8E2ABD-F363-4203-BDAA-4161FBB73346}"/>
    <dgm:cxn modelId="{3D98B353-E46F-482D-8358-A496E469681D}" type="presOf" srcId="{ACA90C6A-7547-428B-9B6C-E54F668E66F2}" destId="{06EE0DE3-212E-4F81-8B62-3CB40703C2F6}" srcOrd="0" destOrd="0" presId="urn:microsoft.com/office/officeart/2005/8/layout/hProcess4"/>
    <dgm:cxn modelId="{80300748-7692-4D29-A0CA-A03832A0AC31}" type="presOf" srcId="{9F3101BA-5377-4D45-9C23-20C9F85DEE08}" destId="{46D631C9-3ADA-4B28-BF90-060BE724FAE5}" srcOrd="1" destOrd="0" presId="urn:microsoft.com/office/officeart/2005/8/layout/hProcess4"/>
    <dgm:cxn modelId="{457AD8FA-C5EE-4692-AEC4-C78B7AA4C735}" type="presOf" srcId="{0E8E2ABD-F363-4203-BDAA-4161FBB73346}" destId="{288495B1-70FC-4D31-BBCF-928DD5ACFB08}" srcOrd="0" destOrd="0" presId="urn:microsoft.com/office/officeart/2005/8/layout/hProcess4"/>
    <dgm:cxn modelId="{ABB01D9E-DF47-4CBE-9AC0-EBFC7B6C152A}" type="presOf" srcId="{775AD865-EC41-4DD0-BA39-CDCCA7DE2387}" destId="{A91B1CC2-D3C0-4838-B3B2-4A25205177DF}" srcOrd="0" destOrd="0" presId="urn:microsoft.com/office/officeart/2005/8/layout/hProcess4"/>
    <dgm:cxn modelId="{82134D15-00D8-4818-9782-A912A910D6B1}" srcId="{ACA90C6A-7547-428B-9B6C-E54F668E66F2}" destId="{FA3E1C06-9954-46FB-BAB1-9C9E9F5CF875}" srcOrd="2" destOrd="0" parTransId="{81681FFA-D12E-4ED8-8852-F61D5E8E9A4E}" sibTransId="{B1DF34CE-FE43-4812-B887-970408255A37}"/>
    <dgm:cxn modelId="{B5B14CB6-A6A6-4895-9B44-B62D7B5A6080}" type="presOf" srcId="{C0B67A35-186B-4556-A0E9-70736E5477A5}" destId="{D5B42461-7654-46E9-8E22-583FAE495FC3}" srcOrd="0" destOrd="1" presId="urn:microsoft.com/office/officeart/2005/8/layout/hProcess4"/>
    <dgm:cxn modelId="{9D18B373-57E5-4AD4-9087-DB3BEBDA370D}" type="presParOf" srcId="{06EE0DE3-212E-4F81-8B62-3CB40703C2F6}" destId="{F716CF2B-AA73-466D-A934-FC557B3C4F90}" srcOrd="0" destOrd="0" presId="urn:microsoft.com/office/officeart/2005/8/layout/hProcess4"/>
    <dgm:cxn modelId="{A77255C5-EC9F-4D46-B054-C29A6E30E6BD}" type="presParOf" srcId="{06EE0DE3-212E-4F81-8B62-3CB40703C2F6}" destId="{B8EE9B95-84C7-40E1-BFA8-77F8E14DCA79}" srcOrd="1" destOrd="0" presId="urn:microsoft.com/office/officeart/2005/8/layout/hProcess4"/>
    <dgm:cxn modelId="{14E2EDF7-070C-419A-8405-8BBE3CC8FF47}" type="presParOf" srcId="{06EE0DE3-212E-4F81-8B62-3CB40703C2F6}" destId="{58222944-0178-4E21-8B82-1B81D5BC1C2F}" srcOrd="2" destOrd="0" presId="urn:microsoft.com/office/officeart/2005/8/layout/hProcess4"/>
    <dgm:cxn modelId="{9E7946FB-F07B-4BC1-A271-879E645BE288}" type="presParOf" srcId="{58222944-0178-4E21-8B82-1B81D5BC1C2F}" destId="{88E4E69E-8266-4F48-83D3-AE739B45C6A0}" srcOrd="0" destOrd="0" presId="urn:microsoft.com/office/officeart/2005/8/layout/hProcess4"/>
    <dgm:cxn modelId="{E2AE57FF-825F-4256-9944-6980A0EBA4A9}" type="presParOf" srcId="{88E4E69E-8266-4F48-83D3-AE739B45C6A0}" destId="{0DB68A72-5D81-4509-AC14-4B62C6BA992A}" srcOrd="0" destOrd="0" presId="urn:microsoft.com/office/officeart/2005/8/layout/hProcess4"/>
    <dgm:cxn modelId="{5A33F389-CBA9-4AF6-A804-FBDCD33C8192}" type="presParOf" srcId="{88E4E69E-8266-4F48-83D3-AE739B45C6A0}" destId="{EB76A3E3-7332-496F-93A2-578609E0C1E7}" srcOrd="1" destOrd="0" presId="urn:microsoft.com/office/officeart/2005/8/layout/hProcess4"/>
    <dgm:cxn modelId="{E89E253F-C953-41FB-A103-422CD7A781B9}" type="presParOf" srcId="{88E4E69E-8266-4F48-83D3-AE739B45C6A0}" destId="{46D631C9-3ADA-4B28-BF90-060BE724FAE5}" srcOrd="2" destOrd="0" presId="urn:microsoft.com/office/officeart/2005/8/layout/hProcess4"/>
    <dgm:cxn modelId="{E077C427-ED2F-412C-973F-14C9B516C30E}" type="presParOf" srcId="{88E4E69E-8266-4F48-83D3-AE739B45C6A0}" destId="{8FE7A663-09B9-4A68-A86B-9503485F6891}" srcOrd="3" destOrd="0" presId="urn:microsoft.com/office/officeart/2005/8/layout/hProcess4"/>
    <dgm:cxn modelId="{96C89B7B-2514-4CEC-9CC7-D2EBC78B93E3}" type="presParOf" srcId="{88E4E69E-8266-4F48-83D3-AE739B45C6A0}" destId="{F8A9E1C8-1D44-4086-AB6D-4D7BA3C24A49}" srcOrd="4" destOrd="0" presId="urn:microsoft.com/office/officeart/2005/8/layout/hProcess4"/>
    <dgm:cxn modelId="{C1ED7D51-CFA0-4ED7-A1EF-1BEA238469B2}" type="presParOf" srcId="{58222944-0178-4E21-8B82-1B81D5BC1C2F}" destId="{A91B1CC2-D3C0-4838-B3B2-4A25205177DF}" srcOrd="1" destOrd="0" presId="urn:microsoft.com/office/officeart/2005/8/layout/hProcess4"/>
    <dgm:cxn modelId="{E71E9169-DE9F-40D9-9D5A-B1A04F32BBAF}" type="presParOf" srcId="{58222944-0178-4E21-8B82-1B81D5BC1C2F}" destId="{E8D21ECA-73A8-442A-BC64-6150E4EA703E}" srcOrd="2" destOrd="0" presId="urn:microsoft.com/office/officeart/2005/8/layout/hProcess4"/>
    <dgm:cxn modelId="{E7E51264-F0A6-4F69-BF63-8164A3D6D1CA}" type="presParOf" srcId="{E8D21ECA-73A8-442A-BC64-6150E4EA703E}" destId="{0D5B08FA-8FCB-4D18-A904-A7C00A45685A}" srcOrd="0" destOrd="0" presId="urn:microsoft.com/office/officeart/2005/8/layout/hProcess4"/>
    <dgm:cxn modelId="{4209121E-C9BA-4B7D-8648-4D3153C3E851}" type="presParOf" srcId="{E8D21ECA-73A8-442A-BC64-6150E4EA703E}" destId="{D5B42461-7654-46E9-8E22-583FAE495FC3}" srcOrd="1" destOrd="0" presId="urn:microsoft.com/office/officeart/2005/8/layout/hProcess4"/>
    <dgm:cxn modelId="{72BD7B4F-C04D-4C9E-9292-0E4752CAF3B2}" type="presParOf" srcId="{E8D21ECA-73A8-442A-BC64-6150E4EA703E}" destId="{FE80A6FD-16CD-461D-AE5D-73A67DECA1F2}" srcOrd="2" destOrd="0" presId="urn:microsoft.com/office/officeart/2005/8/layout/hProcess4"/>
    <dgm:cxn modelId="{F4D3E7CA-2F74-408C-8D56-8C95A64739B1}" type="presParOf" srcId="{E8D21ECA-73A8-442A-BC64-6150E4EA703E}" destId="{72ECE1D3-3BDD-4091-8771-A3715C99A3A6}" srcOrd="3" destOrd="0" presId="urn:microsoft.com/office/officeart/2005/8/layout/hProcess4"/>
    <dgm:cxn modelId="{CFB7517C-170A-443D-AC35-41CB41BCFB18}" type="presParOf" srcId="{E8D21ECA-73A8-442A-BC64-6150E4EA703E}" destId="{8092DB72-40BB-4E1C-A284-EF28DEA14791}" srcOrd="4" destOrd="0" presId="urn:microsoft.com/office/officeart/2005/8/layout/hProcess4"/>
    <dgm:cxn modelId="{799D3FB0-7397-4B42-AFDB-5DAF700C3488}" type="presParOf" srcId="{58222944-0178-4E21-8B82-1B81D5BC1C2F}" destId="{288495B1-70FC-4D31-BBCF-928DD5ACFB08}" srcOrd="3" destOrd="0" presId="urn:microsoft.com/office/officeart/2005/8/layout/hProcess4"/>
    <dgm:cxn modelId="{1D3B94B6-1FE2-436D-B670-36AEFA0FE05F}" type="presParOf" srcId="{58222944-0178-4E21-8B82-1B81D5BC1C2F}" destId="{E7519259-AE31-4021-B1C7-C7DBDB2D0C8F}" srcOrd="4" destOrd="0" presId="urn:microsoft.com/office/officeart/2005/8/layout/hProcess4"/>
    <dgm:cxn modelId="{65B7C504-296B-42F2-B258-FD08D0E1A16F}" type="presParOf" srcId="{E7519259-AE31-4021-B1C7-C7DBDB2D0C8F}" destId="{F1698BE6-0747-47D3-BFB3-0D7DF872A7B9}" srcOrd="0" destOrd="0" presId="urn:microsoft.com/office/officeart/2005/8/layout/hProcess4"/>
    <dgm:cxn modelId="{6985FF1A-5BC7-4C90-A3CD-303F8C8689F0}" type="presParOf" srcId="{E7519259-AE31-4021-B1C7-C7DBDB2D0C8F}" destId="{9D2508ED-DD9C-4ED8-845D-5B3F8A5BF4AA}" srcOrd="1" destOrd="0" presId="urn:microsoft.com/office/officeart/2005/8/layout/hProcess4"/>
    <dgm:cxn modelId="{B035F944-BDC3-4517-B3AD-05D6E4307E9F}" type="presParOf" srcId="{E7519259-AE31-4021-B1C7-C7DBDB2D0C8F}" destId="{735C28FF-ACB1-4909-8915-191B8F6B4413}" srcOrd="2" destOrd="0" presId="urn:microsoft.com/office/officeart/2005/8/layout/hProcess4"/>
    <dgm:cxn modelId="{0B602567-86BD-4940-9B7A-C7634A1862C1}" type="presParOf" srcId="{E7519259-AE31-4021-B1C7-C7DBDB2D0C8F}" destId="{A6642668-BA07-4F30-99E1-8301E3133056}" srcOrd="3" destOrd="0" presId="urn:microsoft.com/office/officeart/2005/8/layout/hProcess4"/>
    <dgm:cxn modelId="{59201BB4-EC0F-4BA5-9BB2-65417D2C8364}" type="presParOf" srcId="{E7519259-AE31-4021-B1C7-C7DBDB2D0C8F}" destId="{5298B29D-C9A7-4555-8B9C-FE6F0A07E77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676953-DF64-4BE0-8F14-A878630DC42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284082A7-CE73-4367-8CF0-B9C3D3870B87}">
      <dgm:prSet phldrT="[Texto]" custT="1"/>
      <dgm:spPr/>
      <dgm:t>
        <a:bodyPr/>
        <a:lstStyle/>
        <a:p>
          <a:r>
            <a:rPr lang="es-ES" sz="1400" dirty="0" smtClean="0">
              <a:latin typeface="Verdana" panose="020B0604030504040204" pitchFamily="34" charset="0"/>
              <a:ea typeface="Verdana" panose="020B0604030504040204" pitchFamily="34" charset="0"/>
              <a:cs typeface="Verdana" panose="020B0604030504040204" pitchFamily="34" charset="0"/>
            </a:rPr>
            <a:t>I</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BC04666D-AA28-4D44-91F3-0AC6BA8AEE75}" type="parTrans" cxnId="{B48B55DE-7BB4-4950-BED6-8A46EE6B4A9B}">
      <dgm:prSet/>
      <dgm:spPr/>
      <dgm:t>
        <a:bodyPr/>
        <a:lstStyle/>
        <a:p>
          <a:endParaRPr lang="es-ES"/>
        </a:p>
      </dgm:t>
    </dgm:pt>
    <dgm:pt modelId="{EE91001F-B419-491D-AF3A-FCE5EDC52BC1}" type="sibTrans" cxnId="{B48B55DE-7BB4-4950-BED6-8A46EE6B4A9B}">
      <dgm:prSet/>
      <dgm:spPr/>
      <dgm:t>
        <a:bodyPr/>
        <a:lstStyle/>
        <a:p>
          <a:endParaRPr lang="es-ES"/>
        </a:p>
      </dgm:t>
    </dgm:pt>
    <dgm:pt modelId="{57B19B11-9E52-472E-B143-DBB05D773B8F}">
      <dgm:prSet phldrT="[Texto]" custT="1"/>
      <dgm:spPr/>
      <dgm:t>
        <a:bodyPr/>
        <a:lstStyle/>
        <a:p>
          <a:pPr marL="180975" indent="0" algn="l"/>
          <a:r>
            <a:rPr lang="es-CL" sz="1400" b="1" dirty="0" smtClean="0"/>
            <a:t>Enfoque y estrategia de trabajo para elaboración de BBCC</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35A31DF3-0023-4A8C-B122-51DB137784F5}" type="parTrans" cxnId="{8537EBBF-6FAD-4398-AE71-CBE40D7D5149}">
      <dgm:prSet/>
      <dgm:spPr/>
      <dgm:t>
        <a:bodyPr/>
        <a:lstStyle/>
        <a:p>
          <a:endParaRPr lang="es-ES"/>
        </a:p>
      </dgm:t>
    </dgm:pt>
    <dgm:pt modelId="{76D87E1D-5440-4F94-9B8E-964EDB5F26E1}" type="sibTrans" cxnId="{8537EBBF-6FAD-4398-AE71-CBE40D7D5149}">
      <dgm:prSet/>
      <dgm:spPr/>
      <dgm:t>
        <a:bodyPr/>
        <a:lstStyle/>
        <a:p>
          <a:endParaRPr lang="es-ES"/>
        </a:p>
      </dgm:t>
    </dgm:pt>
    <dgm:pt modelId="{A6F9D0DC-BE63-4058-B95F-2839BEE94996}">
      <dgm:prSet phldrT="[Texto]" custT="1"/>
      <dgm:spPr/>
      <dgm:t>
        <a:bodyPr/>
        <a:lstStyle/>
        <a:p>
          <a:r>
            <a:rPr lang="es-ES" sz="1200" dirty="0" smtClean="0">
              <a:latin typeface="Verdana" panose="020B0604030504040204" pitchFamily="34" charset="0"/>
              <a:ea typeface="Verdana" panose="020B0604030504040204" pitchFamily="34" charset="0"/>
              <a:cs typeface="Verdana" panose="020B0604030504040204" pitchFamily="34" charset="0"/>
            </a:rPr>
            <a:t>II</a:t>
          </a:r>
          <a:endParaRPr lang="es-ES" sz="1200" dirty="0"/>
        </a:p>
      </dgm:t>
    </dgm:pt>
    <dgm:pt modelId="{2E6972E4-A7E7-4FC6-836C-02047A09CE13}" type="parTrans" cxnId="{351D19C0-904D-429E-AAE1-7FE94B58FC5A}">
      <dgm:prSet/>
      <dgm:spPr/>
      <dgm:t>
        <a:bodyPr/>
        <a:lstStyle/>
        <a:p>
          <a:endParaRPr lang="es-ES"/>
        </a:p>
      </dgm:t>
    </dgm:pt>
    <dgm:pt modelId="{72528786-8598-4888-BA8D-8DD04ECED809}" type="sibTrans" cxnId="{351D19C0-904D-429E-AAE1-7FE94B58FC5A}">
      <dgm:prSet/>
      <dgm:spPr/>
      <dgm:t>
        <a:bodyPr/>
        <a:lstStyle/>
        <a:p>
          <a:endParaRPr lang="es-ES"/>
        </a:p>
      </dgm:t>
    </dgm:pt>
    <dgm:pt modelId="{31B534C8-9AF5-49E9-A1CC-41E2884991BA}">
      <dgm:prSet phldrT="[Texto]" custT="1"/>
      <dgm:spPr/>
      <dgm:t>
        <a:bodyPr/>
        <a:lstStyle/>
        <a:p>
          <a:pPr marL="180975" indent="0" algn="l"/>
          <a:r>
            <a:rPr lang="es-CL" sz="1400" b="1" dirty="0" smtClean="0"/>
            <a:t>Delimitación perfil de egreso</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320283DF-DC4D-463F-B1B2-3FCFE2A807BB}" type="parTrans" cxnId="{A3101912-E894-427C-8CFB-5258B30E2F6B}">
      <dgm:prSet/>
      <dgm:spPr/>
      <dgm:t>
        <a:bodyPr/>
        <a:lstStyle/>
        <a:p>
          <a:endParaRPr lang="es-ES"/>
        </a:p>
      </dgm:t>
    </dgm:pt>
    <dgm:pt modelId="{9F648C0A-77F7-410C-A70D-24024075EF29}" type="sibTrans" cxnId="{A3101912-E894-427C-8CFB-5258B30E2F6B}">
      <dgm:prSet/>
      <dgm:spPr/>
      <dgm:t>
        <a:bodyPr/>
        <a:lstStyle/>
        <a:p>
          <a:endParaRPr lang="es-ES"/>
        </a:p>
      </dgm:t>
    </dgm:pt>
    <dgm:pt modelId="{1F1D95F9-7B8D-43BD-B130-10CAD1A2F509}">
      <dgm:prSet phldrT="[Texto]" custT="1"/>
      <dgm:spPr/>
      <dgm:t>
        <a:bodyPr/>
        <a:lstStyle/>
        <a:p>
          <a:r>
            <a:rPr lang="es-ES" sz="1200" dirty="0" smtClean="0">
              <a:latin typeface="Verdana" panose="020B0604030504040204" pitchFamily="34" charset="0"/>
              <a:ea typeface="Verdana" panose="020B0604030504040204" pitchFamily="34" charset="0"/>
              <a:cs typeface="Verdana" panose="020B0604030504040204" pitchFamily="34" charset="0"/>
            </a:rPr>
            <a:t>III</a:t>
          </a:r>
          <a:endParaRPr lang="es-ES" sz="1200" dirty="0">
            <a:latin typeface="Verdana" panose="020B0604030504040204" pitchFamily="34" charset="0"/>
            <a:ea typeface="Verdana" panose="020B0604030504040204" pitchFamily="34" charset="0"/>
            <a:cs typeface="Verdana" panose="020B0604030504040204" pitchFamily="34" charset="0"/>
          </a:endParaRPr>
        </a:p>
      </dgm:t>
    </dgm:pt>
    <dgm:pt modelId="{3EF620D1-E457-41FA-A5F0-E29B9AD9C95B}" type="parTrans" cxnId="{A7ED90F2-BA51-4129-82B8-1E3E0712A96E}">
      <dgm:prSet/>
      <dgm:spPr/>
      <dgm:t>
        <a:bodyPr/>
        <a:lstStyle/>
        <a:p>
          <a:endParaRPr lang="es-ES"/>
        </a:p>
      </dgm:t>
    </dgm:pt>
    <dgm:pt modelId="{1BECAD02-0788-42AC-BF82-12CD60614EE1}" type="sibTrans" cxnId="{A7ED90F2-BA51-4129-82B8-1E3E0712A96E}">
      <dgm:prSet/>
      <dgm:spPr/>
      <dgm:t>
        <a:bodyPr/>
        <a:lstStyle/>
        <a:p>
          <a:endParaRPr lang="es-ES"/>
        </a:p>
      </dgm:t>
    </dgm:pt>
    <dgm:pt modelId="{77ECF23C-4BED-40C9-A822-21F64E3DC1C2}">
      <dgm:prSet custT="1"/>
      <dgm:spPr/>
      <dgm:t>
        <a:bodyPr/>
        <a:lstStyle/>
        <a:p>
          <a:pPr marL="180975" indent="0" algn="l"/>
          <a:r>
            <a:rPr lang="es-CL" sz="1400" b="1" dirty="0" smtClean="0"/>
            <a:t>Definición asignaturas y propósitos formativos</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F604050F-59CF-4124-A52B-3D4DA5017123}" type="parTrans" cxnId="{50B629CD-D1CC-42DA-8EAA-EACA648E8A31}">
      <dgm:prSet/>
      <dgm:spPr/>
      <dgm:t>
        <a:bodyPr/>
        <a:lstStyle/>
        <a:p>
          <a:endParaRPr lang="es-ES"/>
        </a:p>
      </dgm:t>
    </dgm:pt>
    <dgm:pt modelId="{E1C7834E-52C0-4FE8-B096-652B6DAF0760}" type="sibTrans" cxnId="{50B629CD-D1CC-42DA-8EAA-EACA648E8A31}">
      <dgm:prSet/>
      <dgm:spPr/>
      <dgm:t>
        <a:bodyPr/>
        <a:lstStyle/>
        <a:p>
          <a:endParaRPr lang="es-ES"/>
        </a:p>
      </dgm:t>
    </dgm:pt>
    <dgm:pt modelId="{82318B84-A219-41E5-B923-699E96062398}" type="pres">
      <dgm:prSet presAssocID="{BC676953-DF64-4BE0-8F14-A878630DC429}" presName="theList" presStyleCnt="0">
        <dgm:presLayoutVars>
          <dgm:dir/>
          <dgm:animLvl val="lvl"/>
          <dgm:resizeHandles val="exact"/>
        </dgm:presLayoutVars>
      </dgm:prSet>
      <dgm:spPr/>
      <dgm:t>
        <a:bodyPr/>
        <a:lstStyle/>
        <a:p>
          <a:endParaRPr lang="es-ES"/>
        </a:p>
      </dgm:t>
    </dgm:pt>
    <dgm:pt modelId="{94FA3066-6067-4CB8-9C95-E3500452C320}" type="pres">
      <dgm:prSet presAssocID="{284082A7-CE73-4367-8CF0-B9C3D3870B87}" presName="compNode" presStyleCnt="0"/>
      <dgm:spPr/>
    </dgm:pt>
    <dgm:pt modelId="{BC2158B9-8B68-4360-AF6F-864BA6D7B7A9}" type="pres">
      <dgm:prSet presAssocID="{284082A7-CE73-4367-8CF0-B9C3D3870B87}" presName="noGeometry" presStyleCnt="0"/>
      <dgm:spPr/>
    </dgm:pt>
    <dgm:pt modelId="{24EE8241-CCC7-4233-A490-EAFB0135D16A}" type="pres">
      <dgm:prSet presAssocID="{284082A7-CE73-4367-8CF0-B9C3D3870B87}" presName="childTextVisible" presStyleLbl="bgAccFollowNode1" presStyleIdx="0" presStyleCnt="3" custScaleX="150326" custScaleY="133913">
        <dgm:presLayoutVars>
          <dgm:bulletEnabled val="1"/>
        </dgm:presLayoutVars>
      </dgm:prSet>
      <dgm:spPr/>
      <dgm:t>
        <a:bodyPr/>
        <a:lstStyle/>
        <a:p>
          <a:endParaRPr lang="es-ES"/>
        </a:p>
      </dgm:t>
    </dgm:pt>
    <dgm:pt modelId="{8963AE54-B8DA-4923-A264-400392CB349F}" type="pres">
      <dgm:prSet presAssocID="{284082A7-CE73-4367-8CF0-B9C3D3870B87}" presName="childTextHidden" presStyleLbl="bgAccFollowNode1" presStyleIdx="0" presStyleCnt="3"/>
      <dgm:spPr/>
      <dgm:t>
        <a:bodyPr/>
        <a:lstStyle/>
        <a:p>
          <a:endParaRPr lang="es-ES"/>
        </a:p>
      </dgm:t>
    </dgm:pt>
    <dgm:pt modelId="{30F7547D-56CF-429B-8BC9-CB90C017BB25}" type="pres">
      <dgm:prSet presAssocID="{284082A7-CE73-4367-8CF0-B9C3D3870B87}" presName="parentText" presStyleLbl="node1" presStyleIdx="0" presStyleCnt="3" custScaleX="81215" custScaleY="81044" custLinFactNeighborX="-20261">
        <dgm:presLayoutVars>
          <dgm:chMax val="1"/>
          <dgm:bulletEnabled val="1"/>
        </dgm:presLayoutVars>
      </dgm:prSet>
      <dgm:spPr/>
      <dgm:t>
        <a:bodyPr/>
        <a:lstStyle/>
        <a:p>
          <a:endParaRPr lang="es-ES"/>
        </a:p>
      </dgm:t>
    </dgm:pt>
    <dgm:pt modelId="{B07B48EF-5405-49B8-9E3A-3F5082C4442F}" type="pres">
      <dgm:prSet presAssocID="{284082A7-CE73-4367-8CF0-B9C3D3870B87}" presName="aSpace" presStyleCnt="0"/>
      <dgm:spPr/>
    </dgm:pt>
    <dgm:pt modelId="{983EE76E-71A8-4D06-A477-81DF42AE9FC1}" type="pres">
      <dgm:prSet presAssocID="{A6F9D0DC-BE63-4058-B95F-2839BEE94996}" presName="compNode" presStyleCnt="0"/>
      <dgm:spPr/>
    </dgm:pt>
    <dgm:pt modelId="{1205BFE4-1434-41C7-A83F-E77CC307AD02}" type="pres">
      <dgm:prSet presAssocID="{A6F9D0DC-BE63-4058-B95F-2839BEE94996}" presName="noGeometry" presStyleCnt="0"/>
      <dgm:spPr/>
    </dgm:pt>
    <dgm:pt modelId="{E05D3CE4-4F3F-4652-8E19-B0AFAE0FAFDB}" type="pres">
      <dgm:prSet presAssocID="{A6F9D0DC-BE63-4058-B95F-2839BEE94996}" presName="childTextVisible" presStyleLbl="bgAccFollowNode1" presStyleIdx="1" presStyleCnt="3" custScaleX="149807" custScaleY="115122">
        <dgm:presLayoutVars>
          <dgm:bulletEnabled val="1"/>
        </dgm:presLayoutVars>
      </dgm:prSet>
      <dgm:spPr/>
      <dgm:t>
        <a:bodyPr/>
        <a:lstStyle/>
        <a:p>
          <a:endParaRPr lang="es-ES"/>
        </a:p>
      </dgm:t>
    </dgm:pt>
    <dgm:pt modelId="{362E7432-2347-4321-A8C0-C0A7E724B3EF}" type="pres">
      <dgm:prSet presAssocID="{A6F9D0DC-BE63-4058-B95F-2839BEE94996}" presName="childTextHidden" presStyleLbl="bgAccFollowNode1" presStyleIdx="1" presStyleCnt="3"/>
      <dgm:spPr/>
      <dgm:t>
        <a:bodyPr/>
        <a:lstStyle/>
        <a:p>
          <a:endParaRPr lang="es-ES"/>
        </a:p>
      </dgm:t>
    </dgm:pt>
    <dgm:pt modelId="{CFFF50D2-F25F-419B-9563-AE836F3339E7}" type="pres">
      <dgm:prSet presAssocID="{A6F9D0DC-BE63-4058-B95F-2839BEE94996}" presName="parentText" presStyleLbl="node1" presStyleIdx="1" presStyleCnt="3" custScaleX="83313" custScaleY="81044">
        <dgm:presLayoutVars>
          <dgm:chMax val="1"/>
          <dgm:bulletEnabled val="1"/>
        </dgm:presLayoutVars>
      </dgm:prSet>
      <dgm:spPr/>
      <dgm:t>
        <a:bodyPr/>
        <a:lstStyle/>
        <a:p>
          <a:endParaRPr lang="es-ES"/>
        </a:p>
      </dgm:t>
    </dgm:pt>
    <dgm:pt modelId="{947B9230-1853-412E-9F9C-9A8687F57AA9}" type="pres">
      <dgm:prSet presAssocID="{A6F9D0DC-BE63-4058-B95F-2839BEE94996}" presName="aSpace" presStyleCnt="0"/>
      <dgm:spPr/>
    </dgm:pt>
    <dgm:pt modelId="{07F093C3-2F34-4FC0-BFDB-DAC7B14CC0F5}" type="pres">
      <dgm:prSet presAssocID="{1F1D95F9-7B8D-43BD-B130-10CAD1A2F509}" presName="compNode" presStyleCnt="0"/>
      <dgm:spPr/>
    </dgm:pt>
    <dgm:pt modelId="{49873CC4-74EB-4304-9308-5A1F8DCB3B87}" type="pres">
      <dgm:prSet presAssocID="{1F1D95F9-7B8D-43BD-B130-10CAD1A2F509}" presName="noGeometry" presStyleCnt="0"/>
      <dgm:spPr/>
    </dgm:pt>
    <dgm:pt modelId="{AF7A7C10-B21A-42DB-B168-5FC7E231CFF5}" type="pres">
      <dgm:prSet presAssocID="{1F1D95F9-7B8D-43BD-B130-10CAD1A2F509}" presName="childTextVisible" presStyleLbl="bgAccFollowNode1" presStyleIdx="2" presStyleCnt="3" custScaleX="144607" custScaleY="122708">
        <dgm:presLayoutVars>
          <dgm:bulletEnabled val="1"/>
        </dgm:presLayoutVars>
      </dgm:prSet>
      <dgm:spPr/>
      <dgm:t>
        <a:bodyPr/>
        <a:lstStyle/>
        <a:p>
          <a:endParaRPr lang="es-ES"/>
        </a:p>
      </dgm:t>
    </dgm:pt>
    <dgm:pt modelId="{DB29A52A-560C-4B60-A11A-6EBE3B180D66}" type="pres">
      <dgm:prSet presAssocID="{1F1D95F9-7B8D-43BD-B130-10CAD1A2F509}" presName="childTextHidden" presStyleLbl="bgAccFollowNode1" presStyleIdx="2" presStyleCnt="3"/>
      <dgm:spPr/>
      <dgm:t>
        <a:bodyPr/>
        <a:lstStyle/>
        <a:p>
          <a:endParaRPr lang="es-ES"/>
        </a:p>
      </dgm:t>
    </dgm:pt>
    <dgm:pt modelId="{CB83DDB8-713F-4F71-9302-D286860FC796}" type="pres">
      <dgm:prSet presAssocID="{1F1D95F9-7B8D-43BD-B130-10CAD1A2F509}" presName="parentText" presStyleLbl="node1" presStyleIdx="2" presStyleCnt="3">
        <dgm:presLayoutVars>
          <dgm:chMax val="1"/>
          <dgm:bulletEnabled val="1"/>
        </dgm:presLayoutVars>
      </dgm:prSet>
      <dgm:spPr/>
      <dgm:t>
        <a:bodyPr/>
        <a:lstStyle/>
        <a:p>
          <a:endParaRPr lang="es-ES"/>
        </a:p>
      </dgm:t>
    </dgm:pt>
  </dgm:ptLst>
  <dgm:cxnLst>
    <dgm:cxn modelId="{1BAF0EC0-2C75-42C8-919B-E6A017E4788A}" type="presOf" srcId="{31B534C8-9AF5-49E9-A1CC-41E2884991BA}" destId="{E05D3CE4-4F3F-4652-8E19-B0AFAE0FAFDB}" srcOrd="0" destOrd="0" presId="urn:microsoft.com/office/officeart/2005/8/layout/hProcess6"/>
    <dgm:cxn modelId="{D90DF8A2-4B05-4B4D-B5CD-4AC57AFEA31C}" type="presOf" srcId="{A6F9D0DC-BE63-4058-B95F-2839BEE94996}" destId="{CFFF50D2-F25F-419B-9563-AE836F3339E7}" srcOrd="0" destOrd="0" presId="urn:microsoft.com/office/officeart/2005/8/layout/hProcess6"/>
    <dgm:cxn modelId="{8CF75201-0AC4-49C2-8405-102435508BDA}" type="presOf" srcId="{284082A7-CE73-4367-8CF0-B9C3D3870B87}" destId="{30F7547D-56CF-429B-8BC9-CB90C017BB25}" srcOrd="0" destOrd="0" presId="urn:microsoft.com/office/officeart/2005/8/layout/hProcess6"/>
    <dgm:cxn modelId="{351D19C0-904D-429E-AAE1-7FE94B58FC5A}" srcId="{BC676953-DF64-4BE0-8F14-A878630DC429}" destId="{A6F9D0DC-BE63-4058-B95F-2839BEE94996}" srcOrd="1" destOrd="0" parTransId="{2E6972E4-A7E7-4FC6-836C-02047A09CE13}" sibTransId="{72528786-8598-4888-BA8D-8DD04ECED809}"/>
    <dgm:cxn modelId="{BE1B1BE5-7760-4C65-B723-95E6D07FFA6D}" type="presOf" srcId="{31B534C8-9AF5-49E9-A1CC-41E2884991BA}" destId="{362E7432-2347-4321-A8C0-C0A7E724B3EF}" srcOrd="1" destOrd="0" presId="urn:microsoft.com/office/officeart/2005/8/layout/hProcess6"/>
    <dgm:cxn modelId="{FA0ED238-F39B-401A-ABF4-91C1947079B0}" type="presOf" srcId="{BC676953-DF64-4BE0-8F14-A878630DC429}" destId="{82318B84-A219-41E5-B923-699E96062398}" srcOrd="0" destOrd="0" presId="urn:microsoft.com/office/officeart/2005/8/layout/hProcess6"/>
    <dgm:cxn modelId="{A3101912-E894-427C-8CFB-5258B30E2F6B}" srcId="{A6F9D0DC-BE63-4058-B95F-2839BEE94996}" destId="{31B534C8-9AF5-49E9-A1CC-41E2884991BA}" srcOrd="0" destOrd="0" parTransId="{320283DF-DC4D-463F-B1B2-3FCFE2A807BB}" sibTransId="{9F648C0A-77F7-410C-A70D-24024075EF29}"/>
    <dgm:cxn modelId="{E66DC83C-5AA9-450E-B20A-3F2B237BA5F8}" type="presOf" srcId="{57B19B11-9E52-472E-B143-DBB05D773B8F}" destId="{24EE8241-CCC7-4233-A490-EAFB0135D16A}" srcOrd="0" destOrd="0" presId="urn:microsoft.com/office/officeart/2005/8/layout/hProcess6"/>
    <dgm:cxn modelId="{D708EE4C-646E-4C12-B31C-05124573BAFD}" type="presOf" srcId="{77ECF23C-4BED-40C9-A822-21F64E3DC1C2}" destId="{DB29A52A-560C-4B60-A11A-6EBE3B180D66}" srcOrd="1" destOrd="0" presId="urn:microsoft.com/office/officeart/2005/8/layout/hProcess6"/>
    <dgm:cxn modelId="{21B3AEB3-4BE4-468E-96DF-A73F8A3750AC}" type="presOf" srcId="{57B19B11-9E52-472E-B143-DBB05D773B8F}" destId="{8963AE54-B8DA-4923-A264-400392CB349F}" srcOrd="1" destOrd="0" presId="urn:microsoft.com/office/officeart/2005/8/layout/hProcess6"/>
    <dgm:cxn modelId="{B48B55DE-7BB4-4950-BED6-8A46EE6B4A9B}" srcId="{BC676953-DF64-4BE0-8F14-A878630DC429}" destId="{284082A7-CE73-4367-8CF0-B9C3D3870B87}" srcOrd="0" destOrd="0" parTransId="{BC04666D-AA28-4D44-91F3-0AC6BA8AEE75}" sibTransId="{EE91001F-B419-491D-AF3A-FCE5EDC52BC1}"/>
    <dgm:cxn modelId="{96EEDBF6-32DC-478D-A412-E451946948B0}" type="presOf" srcId="{1F1D95F9-7B8D-43BD-B130-10CAD1A2F509}" destId="{CB83DDB8-713F-4F71-9302-D286860FC796}" srcOrd="0" destOrd="0" presId="urn:microsoft.com/office/officeart/2005/8/layout/hProcess6"/>
    <dgm:cxn modelId="{00A55A1B-3F52-4FC7-B686-36D22226A115}" type="presOf" srcId="{77ECF23C-4BED-40C9-A822-21F64E3DC1C2}" destId="{AF7A7C10-B21A-42DB-B168-5FC7E231CFF5}" srcOrd="0" destOrd="0" presId="urn:microsoft.com/office/officeart/2005/8/layout/hProcess6"/>
    <dgm:cxn modelId="{8537EBBF-6FAD-4398-AE71-CBE40D7D5149}" srcId="{284082A7-CE73-4367-8CF0-B9C3D3870B87}" destId="{57B19B11-9E52-472E-B143-DBB05D773B8F}" srcOrd="0" destOrd="0" parTransId="{35A31DF3-0023-4A8C-B122-51DB137784F5}" sibTransId="{76D87E1D-5440-4F94-9B8E-964EDB5F26E1}"/>
    <dgm:cxn modelId="{A7ED90F2-BA51-4129-82B8-1E3E0712A96E}" srcId="{BC676953-DF64-4BE0-8F14-A878630DC429}" destId="{1F1D95F9-7B8D-43BD-B130-10CAD1A2F509}" srcOrd="2" destOrd="0" parTransId="{3EF620D1-E457-41FA-A5F0-E29B9AD9C95B}" sibTransId="{1BECAD02-0788-42AC-BF82-12CD60614EE1}"/>
    <dgm:cxn modelId="{50B629CD-D1CC-42DA-8EAA-EACA648E8A31}" srcId="{1F1D95F9-7B8D-43BD-B130-10CAD1A2F509}" destId="{77ECF23C-4BED-40C9-A822-21F64E3DC1C2}" srcOrd="0" destOrd="0" parTransId="{F604050F-59CF-4124-A52B-3D4DA5017123}" sibTransId="{E1C7834E-52C0-4FE8-B096-652B6DAF0760}"/>
    <dgm:cxn modelId="{D749682C-5F59-4509-8DCF-7DE484BB3FDA}" type="presParOf" srcId="{82318B84-A219-41E5-B923-699E96062398}" destId="{94FA3066-6067-4CB8-9C95-E3500452C320}" srcOrd="0" destOrd="0" presId="urn:microsoft.com/office/officeart/2005/8/layout/hProcess6"/>
    <dgm:cxn modelId="{EF91B4D0-D801-44D6-A973-BB04E6E7CDA1}" type="presParOf" srcId="{94FA3066-6067-4CB8-9C95-E3500452C320}" destId="{BC2158B9-8B68-4360-AF6F-864BA6D7B7A9}" srcOrd="0" destOrd="0" presId="urn:microsoft.com/office/officeart/2005/8/layout/hProcess6"/>
    <dgm:cxn modelId="{75A73056-E15A-499D-AF58-59D685A321DF}" type="presParOf" srcId="{94FA3066-6067-4CB8-9C95-E3500452C320}" destId="{24EE8241-CCC7-4233-A490-EAFB0135D16A}" srcOrd="1" destOrd="0" presId="urn:microsoft.com/office/officeart/2005/8/layout/hProcess6"/>
    <dgm:cxn modelId="{643B7D34-D1D8-4459-88F3-601759DF8FF9}" type="presParOf" srcId="{94FA3066-6067-4CB8-9C95-E3500452C320}" destId="{8963AE54-B8DA-4923-A264-400392CB349F}" srcOrd="2" destOrd="0" presId="urn:microsoft.com/office/officeart/2005/8/layout/hProcess6"/>
    <dgm:cxn modelId="{3FCE6557-3019-4798-BACC-D5C00542A429}" type="presParOf" srcId="{94FA3066-6067-4CB8-9C95-E3500452C320}" destId="{30F7547D-56CF-429B-8BC9-CB90C017BB25}" srcOrd="3" destOrd="0" presId="urn:microsoft.com/office/officeart/2005/8/layout/hProcess6"/>
    <dgm:cxn modelId="{A5242A58-DFE8-4491-94F2-5581304531B5}" type="presParOf" srcId="{82318B84-A219-41E5-B923-699E96062398}" destId="{B07B48EF-5405-49B8-9E3A-3F5082C4442F}" srcOrd="1" destOrd="0" presId="urn:microsoft.com/office/officeart/2005/8/layout/hProcess6"/>
    <dgm:cxn modelId="{9833FC16-DFF4-43E7-B58A-F381064D754E}" type="presParOf" srcId="{82318B84-A219-41E5-B923-699E96062398}" destId="{983EE76E-71A8-4D06-A477-81DF42AE9FC1}" srcOrd="2" destOrd="0" presId="urn:microsoft.com/office/officeart/2005/8/layout/hProcess6"/>
    <dgm:cxn modelId="{CD4DD1D1-153D-4350-9F6F-829D3134031D}" type="presParOf" srcId="{983EE76E-71A8-4D06-A477-81DF42AE9FC1}" destId="{1205BFE4-1434-41C7-A83F-E77CC307AD02}" srcOrd="0" destOrd="0" presId="urn:microsoft.com/office/officeart/2005/8/layout/hProcess6"/>
    <dgm:cxn modelId="{5348E1E8-018B-4AFD-8372-918FFE4B78C3}" type="presParOf" srcId="{983EE76E-71A8-4D06-A477-81DF42AE9FC1}" destId="{E05D3CE4-4F3F-4652-8E19-B0AFAE0FAFDB}" srcOrd="1" destOrd="0" presId="urn:microsoft.com/office/officeart/2005/8/layout/hProcess6"/>
    <dgm:cxn modelId="{D1D449E2-3F21-4960-858D-867E43058023}" type="presParOf" srcId="{983EE76E-71A8-4D06-A477-81DF42AE9FC1}" destId="{362E7432-2347-4321-A8C0-C0A7E724B3EF}" srcOrd="2" destOrd="0" presId="urn:microsoft.com/office/officeart/2005/8/layout/hProcess6"/>
    <dgm:cxn modelId="{63226A84-116F-4E1E-AEAE-D652AA5C36FA}" type="presParOf" srcId="{983EE76E-71A8-4D06-A477-81DF42AE9FC1}" destId="{CFFF50D2-F25F-419B-9563-AE836F3339E7}" srcOrd="3" destOrd="0" presId="urn:microsoft.com/office/officeart/2005/8/layout/hProcess6"/>
    <dgm:cxn modelId="{63C6A712-FCDB-42FF-B804-3BA3A092AA98}" type="presParOf" srcId="{82318B84-A219-41E5-B923-699E96062398}" destId="{947B9230-1853-412E-9F9C-9A8687F57AA9}" srcOrd="3" destOrd="0" presId="urn:microsoft.com/office/officeart/2005/8/layout/hProcess6"/>
    <dgm:cxn modelId="{9691B244-7332-46F2-8DE4-124D1F6A1EEF}" type="presParOf" srcId="{82318B84-A219-41E5-B923-699E96062398}" destId="{07F093C3-2F34-4FC0-BFDB-DAC7B14CC0F5}" srcOrd="4" destOrd="0" presId="urn:microsoft.com/office/officeart/2005/8/layout/hProcess6"/>
    <dgm:cxn modelId="{0007855F-F09D-47DF-9F71-087763AB7C01}" type="presParOf" srcId="{07F093C3-2F34-4FC0-BFDB-DAC7B14CC0F5}" destId="{49873CC4-74EB-4304-9308-5A1F8DCB3B87}" srcOrd="0" destOrd="0" presId="urn:microsoft.com/office/officeart/2005/8/layout/hProcess6"/>
    <dgm:cxn modelId="{28198A7B-8097-4102-872A-6F437F2DA59D}" type="presParOf" srcId="{07F093C3-2F34-4FC0-BFDB-DAC7B14CC0F5}" destId="{AF7A7C10-B21A-42DB-B168-5FC7E231CFF5}" srcOrd="1" destOrd="0" presId="urn:microsoft.com/office/officeart/2005/8/layout/hProcess6"/>
    <dgm:cxn modelId="{297758F6-2EE7-4BC1-A228-E85266675D32}" type="presParOf" srcId="{07F093C3-2F34-4FC0-BFDB-DAC7B14CC0F5}" destId="{DB29A52A-560C-4B60-A11A-6EBE3B180D66}" srcOrd="2" destOrd="0" presId="urn:microsoft.com/office/officeart/2005/8/layout/hProcess6"/>
    <dgm:cxn modelId="{0751316F-FB34-4FB2-A6C3-C41F8F04420D}" type="presParOf" srcId="{07F093C3-2F34-4FC0-BFDB-DAC7B14CC0F5}" destId="{CB83DDB8-713F-4F71-9302-D286860FC796}"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A90C6A-7547-428B-9B6C-E54F668E66F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9F3101BA-5377-4D45-9C23-20C9F85DEE08}">
      <dgm:prSet phldrT="[Texto]" custT="1"/>
      <dgm:spPr/>
      <dgm:t>
        <a:bodyPr/>
        <a:lstStyle/>
        <a:p>
          <a:r>
            <a:rPr lang="es-ES" sz="1400" b="1" dirty="0" smtClean="0">
              <a:latin typeface="+mn-lt"/>
              <a:ea typeface="Verdana" panose="020B0604030504040204" pitchFamily="34" charset="0"/>
              <a:cs typeface="Verdana" panose="020B0604030504040204" pitchFamily="34" charset="0"/>
            </a:rPr>
            <a:t>Objetivos de Aprendizaje por asignaturas y niveles.</a:t>
          </a:r>
          <a:endParaRPr lang="es-ES" sz="1400" b="1" dirty="0">
            <a:latin typeface="+mn-lt"/>
            <a:ea typeface="Verdana" panose="020B0604030504040204" pitchFamily="34" charset="0"/>
            <a:cs typeface="Verdana" panose="020B0604030504040204" pitchFamily="34" charset="0"/>
          </a:endParaRPr>
        </a:p>
      </dgm:t>
    </dgm:pt>
    <dgm:pt modelId="{61481DFD-ACF6-440D-ACDE-3AB02ABEAD15}" type="parTrans" cxnId="{313D92E2-5C4D-44BD-A940-F8EF20E22E90}">
      <dgm:prSet/>
      <dgm:spPr/>
      <dgm:t>
        <a:bodyPr/>
        <a:lstStyle/>
        <a:p>
          <a:endParaRPr lang="es-ES"/>
        </a:p>
      </dgm:t>
    </dgm:pt>
    <dgm:pt modelId="{42C88F6C-3344-4F7F-B195-B020EFD05AFB}" type="sibTrans" cxnId="{313D92E2-5C4D-44BD-A940-F8EF20E22E90}">
      <dgm:prSet/>
      <dgm:spPr/>
      <dgm:t>
        <a:bodyPr/>
        <a:lstStyle/>
        <a:p>
          <a:endParaRPr lang="es-ES"/>
        </a:p>
      </dgm:t>
    </dgm:pt>
    <dgm:pt modelId="{DAED4FE2-9199-4353-A46E-9D5E0B96DFAC}">
      <dgm:prSet phldrT="[Texto]" custT="1"/>
      <dgm:spPr/>
      <dgm:t>
        <a:bodyPr/>
        <a:lstStyle/>
        <a:p>
          <a:r>
            <a:rPr lang="es-ES" sz="1600" dirty="0" smtClean="0"/>
            <a:t>V</a:t>
          </a:r>
          <a:endParaRPr lang="es-ES" sz="1600" dirty="0"/>
        </a:p>
      </dgm:t>
    </dgm:pt>
    <dgm:pt modelId="{54DDAB8D-3D0B-420C-90E3-FCB3DE63B39C}" type="parTrans" cxnId="{1FA37BDD-3444-4D26-8BEF-FAB88236C197}">
      <dgm:prSet/>
      <dgm:spPr/>
      <dgm:t>
        <a:bodyPr/>
        <a:lstStyle/>
        <a:p>
          <a:endParaRPr lang="es-ES"/>
        </a:p>
      </dgm:t>
    </dgm:pt>
    <dgm:pt modelId="{0E8E2ABD-F363-4203-BDAA-4161FBB73346}" type="sibTrans" cxnId="{1FA37BDD-3444-4D26-8BEF-FAB88236C197}">
      <dgm:prSet/>
      <dgm:spPr/>
      <dgm:t>
        <a:bodyPr/>
        <a:lstStyle/>
        <a:p>
          <a:endParaRPr lang="es-ES"/>
        </a:p>
      </dgm:t>
    </dgm:pt>
    <dgm:pt modelId="{1C1DB010-E9A1-4EC3-BC54-94DDA2C5165E}">
      <dgm:prSet phldrT="[Texto]" custT="1"/>
      <dgm:spPr/>
      <dgm:t>
        <a:bodyPr/>
        <a:lstStyle/>
        <a:p>
          <a:r>
            <a:rPr lang="es-ES" sz="1400" b="1" dirty="0" smtClean="0">
              <a:latin typeface="+mn-lt"/>
              <a:ea typeface="Verdana" panose="020B0604030504040204" pitchFamily="34" charset="0"/>
              <a:cs typeface="Verdana" panose="020B0604030504040204" pitchFamily="34" charset="0"/>
            </a:rPr>
            <a:t>Objetivos de Aprendizaje por asignaturas y niveles.</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1143C617-7DB0-4D8A-8AC2-5EDD170AE66B}" type="parTrans" cxnId="{B2915BB1-FA17-49C8-A2A8-0D3FDA01DC67}">
      <dgm:prSet/>
      <dgm:spPr/>
      <dgm:t>
        <a:bodyPr/>
        <a:lstStyle/>
        <a:p>
          <a:endParaRPr lang="es-ES"/>
        </a:p>
      </dgm:t>
    </dgm:pt>
    <dgm:pt modelId="{93BB8747-D25B-436B-9359-D3EE4AEBFC21}" type="sibTrans" cxnId="{B2915BB1-FA17-49C8-A2A8-0D3FDA01DC67}">
      <dgm:prSet/>
      <dgm:spPr/>
      <dgm:t>
        <a:bodyPr/>
        <a:lstStyle/>
        <a:p>
          <a:endParaRPr lang="es-ES"/>
        </a:p>
      </dgm:t>
    </dgm:pt>
    <dgm:pt modelId="{C0B67A35-186B-4556-A0E9-70736E5477A5}">
      <dgm:prSet phldrT="[Texto]"/>
      <dgm:spPr/>
      <dgm:t>
        <a:bodyPr/>
        <a:lstStyle/>
        <a:p>
          <a:endParaRPr lang="es-ES" sz="1900" dirty="0"/>
        </a:p>
      </dgm:t>
    </dgm:pt>
    <dgm:pt modelId="{F4E8EBF4-8C93-46DA-8E0E-56E63F5B3E9C}" type="parTrans" cxnId="{82E61F2F-3AC1-4985-BD7D-1EA27FCF8940}">
      <dgm:prSet/>
      <dgm:spPr/>
      <dgm:t>
        <a:bodyPr/>
        <a:lstStyle/>
        <a:p>
          <a:endParaRPr lang="es-ES"/>
        </a:p>
      </dgm:t>
    </dgm:pt>
    <dgm:pt modelId="{D0A4BFCE-8609-4EFD-A92A-69DAAA6F15FB}" type="sibTrans" cxnId="{82E61F2F-3AC1-4985-BD7D-1EA27FCF8940}">
      <dgm:prSet/>
      <dgm:spPr/>
      <dgm:t>
        <a:bodyPr/>
        <a:lstStyle/>
        <a:p>
          <a:endParaRPr lang="es-ES"/>
        </a:p>
      </dgm:t>
    </dgm:pt>
    <dgm:pt modelId="{FA3E1C06-9954-46FB-BAB1-9C9E9F5CF875}">
      <dgm:prSet phldrT="[Texto]" custT="1"/>
      <dgm:spPr/>
      <dgm:t>
        <a:bodyPr/>
        <a:lstStyle/>
        <a:p>
          <a:r>
            <a:rPr lang="es-ES" sz="1400" dirty="0" smtClean="0"/>
            <a:t>VI</a:t>
          </a:r>
          <a:endParaRPr lang="es-ES" sz="1400" dirty="0"/>
        </a:p>
      </dgm:t>
    </dgm:pt>
    <dgm:pt modelId="{81681FFA-D12E-4ED8-8852-F61D5E8E9A4E}" type="parTrans" cxnId="{82134D15-00D8-4818-9782-A912A910D6B1}">
      <dgm:prSet/>
      <dgm:spPr/>
      <dgm:t>
        <a:bodyPr/>
        <a:lstStyle/>
        <a:p>
          <a:endParaRPr lang="es-ES"/>
        </a:p>
      </dgm:t>
    </dgm:pt>
    <dgm:pt modelId="{B1DF34CE-FE43-4812-B887-970408255A37}" type="sibTrans" cxnId="{82134D15-00D8-4818-9782-A912A910D6B1}">
      <dgm:prSet/>
      <dgm:spPr/>
      <dgm:t>
        <a:bodyPr/>
        <a:lstStyle/>
        <a:p>
          <a:endParaRPr lang="es-ES"/>
        </a:p>
      </dgm:t>
    </dgm:pt>
    <dgm:pt modelId="{F98CAC66-B90E-4B31-95AB-4A46CA60DEA0}">
      <dgm:prSet phldrT="[Texto]" custT="1"/>
      <dgm:spPr/>
      <dgm:t>
        <a:bodyPr/>
        <a:lstStyle/>
        <a:p>
          <a:endParaRPr lang="es-ES" sz="1400" dirty="0">
            <a:latin typeface="+mn-lt"/>
            <a:ea typeface="Verdana" panose="020B0604030504040204" pitchFamily="34" charset="0"/>
            <a:cs typeface="Verdana" panose="020B0604030504040204" pitchFamily="34" charset="0"/>
          </a:endParaRPr>
        </a:p>
      </dgm:t>
    </dgm:pt>
    <dgm:pt modelId="{723D50A8-ACC5-4A17-9189-DDA2CA9A885A}" type="parTrans" cxnId="{71FACD97-44F6-42FD-9EA3-4D6F544ECF6A}">
      <dgm:prSet/>
      <dgm:spPr/>
      <dgm:t>
        <a:bodyPr/>
        <a:lstStyle/>
        <a:p>
          <a:endParaRPr lang="es-ES"/>
        </a:p>
      </dgm:t>
    </dgm:pt>
    <dgm:pt modelId="{D0DFD2EF-FD20-4B28-8C53-52E4E1EEB2DD}" type="sibTrans" cxnId="{71FACD97-44F6-42FD-9EA3-4D6F544ECF6A}">
      <dgm:prSet/>
      <dgm:spPr/>
      <dgm:t>
        <a:bodyPr/>
        <a:lstStyle/>
        <a:p>
          <a:endParaRPr lang="es-ES"/>
        </a:p>
      </dgm:t>
    </dgm:pt>
    <dgm:pt modelId="{88EBD22E-EBC4-4F45-A0E8-D895C05FE751}">
      <dgm:prSet phldrT="[Texto]" custT="1"/>
      <dgm:spPr/>
      <dgm:t>
        <a:bodyPr/>
        <a:lstStyle/>
        <a:p>
          <a:endParaRPr lang="es-ES" sz="1000" dirty="0">
            <a:latin typeface="Verdana" panose="020B0604030504040204" pitchFamily="34" charset="0"/>
            <a:ea typeface="Verdana" panose="020B0604030504040204" pitchFamily="34" charset="0"/>
            <a:cs typeface="Verdana" panose="020B0604030504040204" pitchFamily="34" charset="0"/>
          </a:endParaRPr>
        </a:p>
      </dgm:t>
    </dgm:pt>
    <dgm:pt modelId="{4166947E-3167-4AE8-9286-21FB5732A412}" type="parTrans" cxnId="{634CF23C-5FFF-44B8-B457-89568257048D}">
      <dgm:prSet/>
      <dgm:spPr/>
      <dgm:t>
        <a:bodyPr/>
        <a:lstStyle/>
        <a:p>
          <a:endParaRPr lang="es-ES"/>
        </a:p>
      </dgm:t>
    </dgm:pt>
    <dgm:pt modelId="{4724CF20-C013-4DC6-B37F-F2D8E0630C2B}" type="sibTrans" cxnId="{634CF23C-5FFF-44B8-B457-89568257048D}">
      <dgm:prSet/>
      <dgm:spPr/>
      <dgm:t>
        <a:bodyPr/>
        <a:lstStyle/>
        <a:p>
          <a:endParaRPr lang="es-ES"/>
        </a:p>
      </dgm:t>
    </dgm:pt>
    <dgm:pt modelId="{8D7AA7C6-8C6D-48FB-8C94-846B0E4BAEE5}">
      <dgm:prSet phldrT="[Texto]" custT="1"/>
      <dgm:spPr/>
      <dgm:t>
        <a:bodyPr/>
        <a:lstStyle/>
        <a:p>
          <a:r>
            <a:rPr lang="es-ES" sz="1600" dirty="0" smtClean="0"/>
            <a:t>IV</a:t>
          </a:r>
          <a:endParaRPr lang="es-ES" sz="1600" dirty="0"/>
        </a:p>
      </dgm:t>
    </dgm:pt>
    <dgm:pt modelId="{775AD865-EC41-4DD0-BA39-CDCCA7DE2387}" type="sibTrans" cxnId="{CD9DC5A1-84C2-4ADE-83D8-B49AB4CB6AA4}">
      <dgm:prSet/>
      <dgm:spPr/>
      <dgm:t>
        <a:bodyPr/>
        <a:lstStyle/>
        <a:p>
          <a:endParaRPr lang="es-ES"/>
        </a:p>
      </dgm:t>
    </dgm:pt>
    <dgm:pt modelId="{23887F41-2061-4A6D-A88E-503DF9BE8725}" type="parTrans" cxnId="{CD9DC5A1-84C2-4ADE-83D8-B49AB4CB6AA4}">
      <dgm:prSet/>
      <dgm:spPr/>
      <dgm:t>
        <a:bodyPr/>
        <a:lstStyle/>
        <a:p>
          <a:endParaRPr lang="es-ES"/>
        </a:p>
      </dgm:t>
    </dgm:pt>
    <dgm:pt modelId="{BAA7B1E3-D75F-4609-9340-33F4699ACBE5}">
      <dgm:prSet phldrT="[Texto]" custT="1"/>
      <dgm:spPr/>
      <dgm:t>
        <a:bodyPr/>
        <a:lstStyle/>
        <a:p>
          <a:endParaRPr lang="es-ES" sz="1000" dirty="0">
            <a:latin typeface="Verdana" panose="020B0604030504040204" pitchFamily="34" charset="0"/>
            <a:ea typeface="Verdana" panose="020B0604030504040204" pitchFamily="34" charset="0"/>
            <a:cs typeface="Verdana" panose="020B0604030504040204" pitchFamily="34" charset="0"/>
          </a:endParaRPr>
        </a:p>
      </dgm:t>
    </dgm:pt>
    <dgm:pt modelId="{B5DE7CE8-E58F-4B9F-87F7-1D342E14A5C6}" type="parTrans" cxnId="{FE853A65-4337-46E4-9A4A-20CEBA9B1FF2}">
      <dgm:prSet/>
      <dgm:spPr/>
      <dgm:t>
        <a:bodyPr/>
        <a:lstStyle/>
        <a:p>
          <a:endParaRPr lang="es-ES"/>
        </a:p>
      </dgm:t>
    </dgm:pt>
    <dgm:pt modelId="{6387C23D-650C-473B-AEB1-1558FE0B3DE8}" type="sibTrans" cxnId="{FE853A65-4337-46E4-9A4A-20CEBA9B1FF2}">
      <dgm:prSet/>
      <dgm:spPr/>
      <dgm:t>
        <a:bodyPr/>
        <a:lstStyle/>
        <a:p>
          <a:endParaRPr lang="es-ES"/>
        </a:p>
      </dgm:t>
    </dgm:pt>
    <dgm:pt modelId="{D8AC6F9C-E301-4A5B-889E-A4A4C7B4D321}">
      <dgm:prSet phldrT="[Texto]" custT="1"/>
      <dgm:spPr/>
      <dgm:t>
        <a:bodyPr/>
        <a:lstStyle/>
        <a:p>
          <a:r>
            <a:rPr lang="es-ES" sz="1400" b="1" dirty="0" smtClean="0">
              <a:latin typeface="+mn-lt"/>
              <a:ea typeface="Verdana" panose="020B0604030504040204" pitchFamily="34" charset="0"/>
              <a:cs typeface="Verdana" panose="020B0604030504040204" pitchFamily="34" charset="0"/>
            </a:rPr>
            <a:t>En su definición se abordan como Objetivos Nucleares (terminales; sustantivos e integradores; que habilitan para desempeños relevantes en la vida de las personas).</a:t>
          </a:r>
          <a:endParaRPr lang="es-ES" sz="1400" b="1" dirty="0">
            <a:latin typeface="+mn-lt"/>
            <a:ea typeface="Verdana" panose="020B0604030504040204" pitchFamily="34" charset="0"/>
            <a:cs typeface="Verdana" panose="020B0604030504040204" pitchFamily="34" charset="0"/>
          </a:endParaRPr>
        </a:p>
      </dgm:t>
    </dgm:pt>
    <dgm:pt modelId="{E4111273-0133-4D87-B723-FFB1AE8574A6}" type="parTrans" cxnId="{77AE9931-75AC-40E3-ADF0-57CA7F7CA360}">
      <dgm:prSet/>
      <dgm:spPr/>
      <dgm:t>
        <a:bodyPr/>
        <a:lstStyle/>
        <a:p>
          <a:endParaRPr lang="es-ES"/>
        </a:p>
      </dgm:t>
    </dgm:pt>
    <dgm:pt modelId="{A4DA40DB-182D-474F-844C-E8CD4C1073B1}" type="sibTrans" cxnId="{77AE9931-75AC-40E3-ADF0-57CA7F7CA360}">
      <dgm:prSet/>
      <dgm:spPr/>
      <dgm:t>
        <a:bodyPr/>
        <a:lstStyle/>
        <a:p>
          <a:endParaRPr lang="es-ES"/>
        </a:p>
      </dgm:t>
    </dgm:pt>
    <dgm:pt modelId="{6A166BF0-96B1-457D-92C2-C4D3AB28E65B}">
      <dgm:prSet custT="1"/>
      <dgm:spPr/>
      <dgm:t>
        <a:bodyPr/>
        <a:lstStyle/>
        <a:p>
          <a:r>
            <a:rPr lang="es-ES" sz="1400" b="1" dirty="0" smtClean="0">
              <a:latin typeface="+mn-lt"/>
              <a:ea typeface="Verdana" panose="020B0604030504040204" pitchFamily="34" charset="0"/>
              <a:cs typeface="Verdana" panose="020B0604030504040204" pitchFamily="34" charset="0"/>
            </a:rPr>
            <a:t>En su definición se abordan como Objetivos Nucleares (terminales; sustantivos e integradores ; que habilitan para desempeños relevantes en la vida de las personas).</a:t>
          </a:r>
          <a:endParaRPr lang="es-ES" sz="1400" dirty="0"/>
        </a:p>
      </dgm:t>
    </dgm:pt>
    <dgm:pt modelId="{43F8CDF4-08B6-483C-BF38-AC5DB8B18753}" type="parTrans" cxnId="{ED85512D-9184-4B19-BB4A-F6F4F25473C1}">
      <dgm:prSet/>
      <dgm:spPr/>
      <dgm:t>
        <a:bodyPr/>
        <a:lstStyle/>
        <a:p>
          <a:endParaRPr lang="es-ES"/>
        </a:p>
      </dgm:t>
    </dgm:pt>
    <dgm:pt modelId="{3BF4683E-7699-4557-A510-4D4F56ED667D}" type="sibTrans" cxnId="{ED85512D-9184-4B19-BB4A-F6F4F25473C1}">
      <dgm:prSet/>
      <dgm:spPr/>
      <dgm:t>
        <a:bodyPr/>
        <a:lstStyle/>
        <a:p>
          <a:endParaRPr lang="es-ES"/>
        </a:p>
      </dgm:t>
    </dgm:pt>
    <dgm:pt modelId="{84C1B056-1231-4C16-AFB0-D2D7AD7A9132}">
      <dgm:prSet custT="1"/>
      <dgm:spPr/>
      <dgm:t>
        <a:bodyPr/>
        <a:lstStyle/>
        <a:p>
          <a:r>
            <a:rPr lang="es-ES" sz="1400" b="1" dirty="0" smtClean="0">
              <a:latin typeface="+mn-lt"/>
              <a:ea typeface="Verdana" panose="020B0604030504040204" pitchFamily="34" charset="0"/>
              <a:cs typeface="Verdana" panose="020B0604030504040204" pitchFamily="34" charset="0"/>
            </a:rPr>
            <a:t>Trayectorias que se expresarán en el desarrollo de Programas de estudio.</a:t>
          </a:r>
          <a:endParaRPr lang="es-ES" sz="1400" b="1" dirty="0">
            <a:latin typeface="+mn-lt"/>
            <a:ea typeface="Verdana" panose="020B0604030504040204" pitchFamily="34" charset="0"/>
            <a:cs typeface="Verdana" panose="020B0604030504040204" pitchFamily="34" charset="0"/>
          </a:endParaRPr>
        </a:p>
      </dgm:t>
    </dgm:pt>
    <dgm:pt modelId="{FF797AFC-C9E8-4A41-8B43-183AB7FF3AC8}" type="parTrans" cxnId="{8CACF5C1-A59B-4594-8E28-1E165BABE883}">
      <dgm:prSet/>
      <dgm:spPr/>
      <dgm:t>
        <a:bodyPr/>
        <a:lstStyle/>
        <a:p>
          <a:endParaRPr lang="es-ES"/>
        </a:p>
      </dgm:t>
    </dgm:pt>
    <dgm:pt modelId="{BC13FE83-6884-4EA7-9B49-AC6FD300C9D1}" type="sibTrans" cxnId="{8CACF5C1-A59B-4594-8E28-1E165BABE883}">
      <dgm:prSet/>
      <dgm:spPr/>
      <dgm:t>
        <a:bodyPr/>
        <a:lstStyle/>
        <a:p>
          <a:endParaRPr lang="es-ES"/>
        </a:p>
      </dgm:t>
    </dgm:pt>
    <dgm:pt modelId="{06EE0DE3-212E-4F81-8B62-3CB40703C2F6}" type="pres">
      <dgm:prSet presAssocID="{ACA90C6A-7547-428B-9B6C-E54F668E66F2}" presName="Name0" presStyleCnt="0">
        <dgm:presLayoutVars>
          <dgm:dir/>
          <dgm:animLvl val="lvl"/>
          <dgm:resizeHandles val="exact"/>
        </dgm:presLayoutVars>
      </dgm:prSet>
      <dgm:spPr/>
      <dgm:t>
        <a:bodyPr/>
        <a:lstStyle/>
        <a:p>
          <a:endParaRPr lang="es-ES"/>
        </a:p>
      </dgm:t>
    </dgm:pt>
    <dgm:pt modelId="{F716CF2B-AA73-466D-A934-FC557B3C4F90}" type="pres">
      <dgm:prSet presAssocID="{ACA90C6A-7547-428B-9B6C-E54F668E66F2}" presName="tSp" presStyleCnt="0"/>
      <dgm:spPr/>
      <dgm:t>
        <a:bodyPr/>
        <a:lstStyle/>
        <a:p>
          <a:endParaRPr lang="es-ES"/>
        </a:p>
      </dgm:t>
    </dgm:pt>
    <dgm:pt modelId="{B8EE9B95-84C7-40E1-BFA8-77F8E14DCA79}" type="pres">
      <dgm:prSet presAssocID="{ACA90C6A-7547-428B-9B6C-E54F668E66F2}" presName="bSp" presStyleCnt="0"/>
      <dgm:spPr/>
      <dgm:t>
        <a:bodyPr/>
        <a:lstStyle/>
        <a:p>
          <a:endParaRPr lang="es-ES"/>
        </a:p>
      </dgm:t>
    </dgm:pt>
    <dgm:pt modelId="{58222944-0178-4E21-8B82-1B81D5BC1C2F}" type="pres">
      <dgm:prSet presAssocID="{ACA90C6A-7547-428B-9B6C-E54F668E66F2}" presName="process" presStyleCnt="0"/>
      <dgm:spPr/>
      <dgm:t>
        <a:bodyPr/>
        <a:lstStyle/>
        <a:p>
          <a:endParaRPr lang="es-ES"/>
        </a:p>
      </dgm:t>
    </dgm:pt>
    <dgm:pt modelId="{88E4E69E-8266-4F48-83D3-AE739B45C6A0}" type="pres">
      <dgm:prSet presAssocID="{8D7AA7C6-8C6D-48FB-8C94-846B0E4BAEE5}" presName="composite1" presStyleCnt="0"/>
      <dgm:spPr/>
      <dgm:t>
        <a:bodyPr/>
        <a:lstStyle/>
        <a:p>
          <a:endParaRPr lang="es-ES"/>
        </a:p>
      </dgm:t>
    </dgm:pt>
    <dgm:pt modelId="{0DB68A72-5D81-4509-AC14-4B62C6BA992A}" type="pres">
      <dgm:prSet presAssocID="{8D7AA7C6-8C6D-48FB-8C94-846B0E4BAEE5}" presName="dummyNode1" presStyleLbl="node1" presStyleIdx="0" presStyleCnt="3"/>
      <dgm:spPr/>
      <dgm:t>
        <a:bodyPr/>
        <a:lstStyle/>
        <a:p>
          <a:endParaRPr lang="es-ES"/>
        </a:p>
      </dgm:t>
    </dgm:pt>
    <dgm:pt modelId="{EB76A3E3-7332-496F-93A2-578609E0C1E7}" type="pres">
      <dgm:prSet presAssocID="{8D7AA7C6-8C6D-48FB-8C94-846B0E4BAEE5}" presName="childNode1" presStyleLbl="bgAcc1" presStyleIdx="0" presStyleCnt="3" custScaleX="185950" custScaleY="243804" custLinFactNeighborX="-5502" custLinFactNeighborY="-19133">
        <dgm:presLayoutVars>
          <dgm:bulletEnabled val="1"/>
        </dgm:presLayoutVars>
      </dgm:prSet>
      <dgm:spPr/>
      <dgm:t>
        <a:bodyPr/>
        <a:lstStyle/>
        <a:p>
          <a:endParaRPr lang="es-ES"/>
        </a:p>
      </dgm:t>
    </dgm:pt>
    <dgm:pt modelId="{46D631C9-3ADA-4B28-BF90-060BE724FAE5}" type="pres">
      <dgm:prSet presAssocID="{8D7AA7C6-8C6D-48FB-8C94-846B0E4BAEE5}" presName="childNode1tx" presStyleLbl="bgAcc1" presStyleIdx="0" presStyleCnt="3">
        <dgm:presLayoutVars>
          <dgm:bulletEnabled val="1"/>
        </dgm:presLayoutVars>
      </dgm:prSet>
      <dgm:spPr/>
      <dgm:t>
        <a:bodyPr/>
        <a:lstStyle/>
        <a:p>
          <a:endParaRPr lang="es-ES"/>
        </a:p>
      </dgm:t>
    </dgm:pt>
    <dgm:pt modelId="{8FE7A663-09B9-4A68-A86B-9503485F6891}" type="pres">
      <dgm:prSet presAssocID="{8D7AA7C6-8C6D-48FB-8C94-846B0E4BAEE5}" presName="parentNode1" presStyleLbl="node1" presStyleIdx="0" presStyleCnt="3" custScaleX="43626" custScaleY="94048" custLinFactNeighborX="53361" custLinFactNeighborY="99835">
        <dgm:presLayoutVars>
          <dgm:chMax val="1"/>
          <dgm:bulletEnabled val="1"/>
        </dgm:presLayoutVars>
      </dgm:prSet>
      <dgm:spPr/>
      <dgm:t>
        <a:bodyPr/>
        <a:lstStyle/>
        <a:p>
          <a:endParaRPr lang="es-ES"/>
        </a:p>
      </dgm:t>
    </dgm:pt>
    <dgm:pt modelId="{F8A9E1C8-1D44-4086-AB6D-4D7BA3C24A49}" type="pres">
      <dgm:prSet presAssocID="{8D7AA7C6-8C6D-48FB-8C94-846B0E4BAEE5}" presName="connSite1" presStyleCnt="0"/>
      <dgm:spPr/>
      <dgm:t>
        <a:bodyPr/>
        <a:lstStyle/>
        <a:p>
          <a:endParaRPr lang="es-ES"/>
        </a:p>
      </dgm:t>
    </dgm:pt>
    <dgm:pt modelId="{A91B1CC2-D3C0-4838-B3B2-4A25205177DF}" type="pres">
      <dgm:prSet presAssocID="{775AD865-EC41-4DD0-BA39-CDCCA7DE2387}" presName="Name9" presStyleLbl="sibTrans2D1" presStyleIdx="0" presStyleCnt="2"/>
      <dgm:spPr/>
      <dgm:t>
        <a:bodyPr/>
        <a:lstStyle/>
        <a:p>
          <a:endParaRPr lang="es-ES"/>
        </a:p>
      </dgm:t>
    </dgm:pt>
    <dgm:pt modelId="{E8D21ECA-73A8-442A-BC64-6150E4EA703E}" type="pres">
      <dgm:prSet presAssocID="{DAED4FE2-9199-4353-A46E-9D5E0B96DFAC}" presName="composite2" presStyleCnt="0"/>
      <dgm:spPr/>
      <dgm:t>
        <a:bodyPr/>
        <a:lstStyle/>
        <a:p>
          <a:endParaRPr lang="es-ES"/>
        </a:p>
      </dgm:t>
    </dgm:pt>
    <dgm:pt modelId="{0D5B08FA-8FCB-4D18-A904-A7C00A45685A}" type="pres">
      <dgm:prSet presAssocID="{DAED4FE2-9199-4353-A46E-9D5E0B96DFAC}" presName="dummyNode2" presStyleLbl="node1" presStyleIdx="0" presStyleCnt="3"/>
      <dgm:spPr/>
      <dgm:t>
        <a:bodyPr/>
        <a:lstStyle/>
        <a:p>
          <a:endParaRPr lang="es-ES"/>
        </a:p>
      </dgm:t>
    </dgm:pt>
    <dgm:pt modelId="{D5B42461-7654-46E9-8E22-583FAE495FC3}" type="pres">
      <dgm:prSet presAssocID="{DAED4FE2-9199-4353-A46E-9D5E0B96DFAC}" presName="childNode2" presStyleLbl="bgAcc1" presStyleIdx="1" presStyleCnt="3" custScaleX="179863" custScaleY="214143">
        <dgm:presLayoutVars>
          <dgm:bulletEnabled val="1"/>
        </dgm:presLayoutVars>
      </dgm:prSet>
      <dgm:spPr/>
      <dgm:t>
        <a:bodyPr/>
        <a:lstStyle/>
        <a:p>
          <a:endParaRPr lang="es-ES"/>
        </a:p>
      </dgm:t>
    </dgm:pt>
    <dgm:pt modelId="{FE80A6FD-16CD-461D-AE5D-73A67DECA1F2}" type="pres">
      <dgm:prSet presAssocID="{DAED4FE2-9199-4353-A46E-9D5E0B96DFAC}" presName="childNode2tx" presStyleLbl="bgAcc1" presStyleIdx="1" presStyleCnt="3">
        <dgm:presLayoutVars>
          <dgm:bulletEnabled val="1"/>
        </dgm:presLayoutVars>
      </dgm:prSet>
      <dgm:spPr/>
      <dgm:t>
        <a:bodyPr/>
        <a:lstStyle/>
        <a:p>
          <a:endParaRPr lang="es-ES"/>
        </a:p>
      </dgm:t>
    </dgm:pt>
    <dgm:pt modelId="{72ECE1D3-3BDD-4091-8771-A3715C99A3A6}" type="pres">
      <dgm:prSet presAssocID="{DAED4FE2-9199-4353-A46E-9D5E0B96DFAC}" presName="parentNode2" presStyleLbl="node1" presStyleIdx="1" presStyleCnt="3" custScaleX="52808" custLinFactNeighborX="51886" custLinFactNeighborY="-81031">
        <dgm:presLayoutVars>
          <dgm:chMax val="0"/>
          <dgm:bulletEnabled val="1"/>
        </dgm:presLayoutVars>
      </dgm:prSet>
      <dgm:spPr/>
      <dgm:t>
        <a:bodyPr/>
        <a:lstStyle/>
        <a:p>
          <a:endParaRPr lang="es-ES"/>
        </a:p>
      </dgm:t>
    </dgm:pt>
    <dgm:pt modelId="{8092DB72-40BB-4E1C-A284-EF28DEA14791}" type="pres">
      <dgm:prSet presAssocID="{DAED4FE2-9199-4353-A46E-9D5E0B96DFAC}" presName="connSite2" presStyleCnt="0"/>
      <dgm:spPr/>
      <dgm:t>
        <a:bodyPr/>
        <a:lstStyle/>
        <a:p>
          <a:endParaRPr lang="es-ES"/>
        </a:p>
      </dgm:t>
    </dgm:pt>
    <dgm:pt modelId="{288495B1-70FC-4D31-BBCF-928DD5ACFB08}" type="pres">
      <dgm:prSet presAssocID="{0E8E2ABD-F363-4203-BDAA-4161FBB73346}" presName="Name18" presStyleLbl="sibTrans2D1" presStyleIdx="1" presStyleCnt="2" custScaleX="84512"/>
      <dgm:spPr/>
      <dgm:t>
        <a:bodyPr/>
        <a:lstStyle/>
        <a:p>
          <a:endParaRPr lang="es-ES"/>
        </a:p>
      </dgm:t>
    </dgm:pt>
    <dgm:pt modelId="{E7519259-AE31-4021-B1C7-C7DBDB2D0C8F}" type="pres">
      <dgm:prSet presAssocID="{FA3E1C06-9954-46FB-BAB1-9C9E9F5CF875}" presName="composite1" presStyleCnt="0"/>
      <dgm:spPr/>
      <dgm:t>
        <a:bodyPr/>
        <a:lstStyle/>
        <a:p>
          <a:endParaRPr lang="es-ES"/>
        </a:p>
      </dgm:t>
    </dgm:pt>
    <dgm:pt modelId="{F1698BE6-0747-47D3-BFB3-0D7DF872A7B9}" type="pres">
      <dgm:prSet presAssocID="{FA3E1C06-9954-46FB-BAB1-9C9E9F5CF875}" presName="dummyNode1" presStyleLbl="node1" presStyleIdx="1" presStyleCnt="3"/>
      <dgm:spPr/>
      <dgm:t>
        <a:bodyPr/>
        <a:lstStyle/>
        <a:p>
          <a:endParaRPr lang="es-ES"/>
        </a:p>
      </dgm:t>
    </dgm:pt>
    <dgm:pt modelId="{9D2508ED-DD9C-4ED8-845D-5B3F8A5BF4AA}" type="pres">
      <dgm:prSet presAssocID="{FA3E1C06-9954-46FB-BAB1-9C9E9F5CF875}" presName="childNode1" presStyleLbl="bgAcc1" presStyleIdx="2" presStyleCnt="3" custScaleX="135554" custScaleY="191601" custLinFactNeighborX="39233">
        <dgm:presLayoutVars>
          <dgm:bulletEnabled val="1"/>
        </dgm:presLayoutVars>
      </dgm:prSet>
      <dgm:spPr/>
      <dgm:t>
        <a:bodyPr/>
        <a:lstStyle/>
        <a:p>
          <a:endParaRPr lang="es-ES"/>
        </a:p>
      </dgm:t>
    </dgm:pt>
    <dgm:pt modelId="{735C28FF-ACB1-4909-8915-191B8F6B4413}" type="pres">
      <dgm:prSet presAssocID="{FA3E1C06-9954-46FB-BAB1-9C9E9F5CF875}" presName="childNode1tx" presStyleLbl="bgAcc1" presStyleIdx="2" presStyleCnt="3">
        <dgm:presLayoutVars>
          <dgm:bulletEnabled val="1"/>
        </dgm:presLayoutVars>
      </dgm:prSet>
      <dgm:spPr/>
      <dgm:t>
        <a:bodyPr/>
        <a:lstStyle/>
        <a:p>
          <a:endParaRPr lang="es-ES"/>
        </a:p>
      </dgm:t>
    </dgm:pt>
    <dgm:pt modelId="{A6642668-BA07-4F30-99E1-8301E3133056}" type="pres">
      <dgm:prSet presAssocID="{FA3E1C06-9954-46FB-BAB1-9C9E9F5CF875}" presName="parentNode1" presStyleLbl="node1" presStyleIdx="2" presStyleCnt="3" custScaleX="42461" custScaleY="68810" custLinFactNeighborX="32704" custLinFactNeighborY="74179">
        <dgm:presLayoutVars>
          <dgm:chMax val="1"/>
          <dgm:bulletEnabled val="1"/>
        </dgm:presLayoutVars>
      </dgm:prSet>
      <dgm:spPr/>
      <dgm:t>
        <a:bodyPr/>
        <a:lstStyle/>
        <a:p>
          <a:endParaRPr lang="es-ES"/>
        </a:p>
      </dgm:t>
    </dgm:pt>
    <dgm:pt modelId="{5298B29D-C9A7-4555-8B9C-FE6F0A07E77A}" type="pres">
      <dgm:prSet presAssocID="{FA3E1C06-9954-46FB-BAB1-9C9E9F5CF875}" presName="connSite1" presStyleCnt="0"/>
      <dgm:spPr/>
      <dgm:t>
        <a:bodyPr/>
        <a:lstStyle/>
        <a:p>
          <a:endParaRPr lang="es-ES"/>
        </a:p>
      </dgm:t>
    </dgm:pt>
  </dgm:ptLst>
  <dgm:cxnLst>
    <dgm:cxn modelId="{02E17503-3609-4768-8CBA-54F4CAA1AA87}" type="presOf" srcId="{F98CAC66-B90E-4B31-95AB-4A46CA60DEA0}" destId="{9D2508ED-DD9C-4ED8-845D-5B3F8A5BF4AA}" srcOrd="0" destOrd="0" presId="urn:microsoft.com/office/officeart/2005/8/layout/hProcess4"/>
    <dgm:cxn modelId="{C5E90F9D-C411-4482-8367-368CCBCF3B48}" type="presOf" srcId="{84C1B056-1231-4C16-AFB0-D2D7AD7A9132}" destId="{735C28FF-ACB1-4909-8915-191B8F6B4413}" srcOrd="1" destOrd="1" presId="urn:microsoft.com/office/officeart/2005/8/layout/hProcess4"/>
    <dgm:cxn modelId="{E3DF94B8-C3F0-4C36-9F11-5A7C05D5F1A9}" type="presOf" srcId="{775AD865-EC41-4DD0-BA39-CDCCA7DE2387}" destId="{A91B1CC2-D3C0-4838-B3B2-4A25205177DF}" srcOrd="0" destOrd="0" presId="urn:microsoft.com/office/officeart/2005/8/layout/hProcess4"/>
    <dgm:cxn modelId="{B2915BB1-FA17-49C8-A2A8-0D3FDA01DC67}" srcId="{DAED4FE2-9199-4353-A46E-9D5E0B96DFAC}" destId="{1C1DB010-E9A1-4EC3-BC54-94DDA2C5165E}" srcOrd="0" destOrd="0" parTransId="{1143C617-7DB0-4D8A-8AC2-5EDD170AE66B}" sibTransId="{93BB8747-D25B-436B-9359-D3EE4AEBFC21}"/>
    <dgm:cxn modelId="{ADC9E52D-1726-4361-8D77-7F328C5EAC0B}" type="presOf" srcId="{9F3101BA-5377-4D45-9C23-20C9F85DEE08}" destId="{EB76A3E3-7332-496F-93A2-578609E0C1E7}" srcOrd="0" destOrd="0" presId="urn:microsoft.com/office/officeart/2005/8/layout/hProcess4"/>
    <dgm:cxn modelId="{2A27C1EA-8F9F-46D4-8941-F704121CF781}" type="presOf" srcId="{0E8E2ABD-F363-4203-BDAA-4161FBB73346}" destId="{288495B1-70FC-4D31-BBCF-928DD5ACFB08}" srcOrd="0" destOrd="0" presId="urn:microsoft.com/office/officeart/2005/8/layout/hProcess4"/>
    <dgm:cxn modelId="{71FACD97-44F6-42FD-9EA3-4D6F544ECF6A}" srcId="{FA3E1C06-9954-46FB-BAB1-9C9E9F5CF875}" destId="{F98CAC66-B90E-4B31-95AB-4A46CA60DEA0}" srcOrd="0" destOrd="0" parTransId="{723D50A8-ACC5-4A17-9189-DDA2CA9A885A}" sibTransId="{D0DFD2EF-FD20-4B28-8C53-52E4E1EEB2DD}"/>
    <dgm:cxn modelId="{313D92E2-5C4D-44BD-A940-F8EF20E22E90}" srcId="{8D7AA7C6-8C6D-48FB-8C94-846B0E4BAEE5}" destId="{9F3101BA-5377-4D45-9C23-20C9F85DEE08}" srcOrd="0" destOrd="0" parTransId="{61481DFD-ACF6-440D-ACDE-3AB02ABEAD15}" sibTransId="{42C88F6C-3344-4F7F-B195-B020EFD05AFB}"/>
    <dgm:cxn modelId="{6D749D9B-A90E-40A2-BBF8-2FE3015A233A}" type="presOf" srcId="{84C1B056-1231-4C16-AFB0-D2D7AD7A9132}" destId="{9D2508ED-DD9C-4ED8-845D-5B3F8A5BF4AA}" srcOrd="0" destOrd="1" presId="urn:microsoft.com/office/officeart/2005/8/layout/hProcess4"/>
    <dgm:cxn modelId="{A46198DB-29BE-4C80-B7A1-42F302B62A60}" type="presOf" srcId="{6A166BF0-96B1-457D-92C2-C4D3AB28E65B}" destId="{D5B42461-7654-46E9-8E22-583FAE495FC3}" srcOrd="0" destOrd="1" presId="urn:microsoft.com/office/officeart/2005/8/layout/hProcess4"/>
    <dgm:cxn modelId="{E55C1E07-0BE3-4862-A933-9B55D984F091}" type="presOf" srcId="{DAED4FE2-9199-4353-A46E-9D5E0B96DFAC}" destId="{72ECE1D3-3BDD-4091-8771-A3715C99A3A6}" srcOrd="0" destOrd="0" presId="urn:microsoft.com/office/officeart/2005/8/layout/hProcess4"/>
    <dgm:cxn modelId="{73C20741-558A-4605-A561-37EEB0BD5B5D}" type="presOf" srcId="{8D7AA7C6-8C6D-48FB-8C94-846B0E4BAEE5}" destId="{8FE7A663-09B9-4A68-A86B-9503485F6891}" srcOrd="0" destOrd="0" presId="urn:microsoft.com/office/officeart/2005/8/layout/hProcess4"/>
    <dgm:cxn modelId="{82E61F2F-3AC1-4985-BD7D-1EA27FCF8940}" srcId="{DAED4FE2-9199-4353-A46E-9D5E0B96DFAC}" destId="{C0B67A35-186B-4556-A0E9-70736E5477A5}" srcOrd="2" destOrd="0" parTransId="{F4E8EBF4-8C93-46DA-8E0E-56E63F5B3E9C}" sibTransId="{D0A4BFCE-8609-4EFD-A92A-69DAAA6F15FB}"/>
    <dgm:cxn modelId="{04FC2094-19D8-4FCD-9643-47DE3B131514}" type="presOf" srcId="{9F3101BA-5377-4D45-9C23-20C9F85DEE08}" destId="{46D631C9-3ADA-4B28-BF90-060BE724FAE5}" srcOrd="1" destOrd="0" presId="urn:microsoft.com/office/officeart/2005/8/layout/hProcess4"/>
    <dgm:cxn modelId="{6D8AA87E-0906-410B-A5A2-F8DDB3E2AC4E}" type="presOf" srcId="{D8AC6F9C-E301-4A5B-889E-A4A4C7B4D321}" destId="{46D631C9-3ADA-4B28-BF90-060BE724FAE5}" srcOrd="1" destOrd="1" presId="urn:microsoft.com/office/officeart/2005/8/layout/hProcess4"/>
    <dgm:cxn modelId="{75C328AA-2214-4EF3-8D54-3A3C08CDDC81}" type="presOf" srcId="{88EBD22E-EBC4-4F45-A0E8-D895C05FE751}" destId="{EB76A3E3-7332-496F-93A2-578609E0C1E7}" srcOrd="0" destOrd="3" presId="urn:microsoft.com/office/officeart/2005/8/layout/hProcess4"/>
    <dgm:cxn modelId="{77E61CFC-88E7-4879-AC33-E100A2AFAD18}" type="presOf" srcId="{1C1DB010-E9A1-4EC3-BC54-94DDA2C5165E}" destId="{D5B42461-7654-46E9-8E22-583FAE495FC3}" srcOrd="0" destOrd="0" presId="urn:microsoft.com/office/officeart/2005/8/layout/hProcess4"/>
    <dgm:cxn modelId="{063603B0-7D1F-4A5C-88FD-297C6F2878E4}" type="presOf" srcId="{BAA7B1E3-D75F-4609-9340-33F4699ACBE5}" destId="{46D631C9-3ADA-4B28-BF90-060BE724FAE5}" srcOrd="1" destOrd="2" presId="urn:microsoft.com/office/officeart/2005/8/layout/hProcess4"/>
    <dgm:cxn modelId="{634CF23C-5FFF-44B8-B457-89568257048D}" srcId="{8D7AA7C6-8C6D-48FB-8C94-846B0E4BAEE5}" destId="{88EBD22E-EBC4-4F45-A0E8-D895C05FE751}" srcOrd="3" destOrd="0" parTransId="{4166947E-3167-4AE8-9286-21FB5732A412}" sibTransId="{4724CF20-C013-4DC6-B37F-F2D8E0630C2B}"/>
    <dgm:cxn modelId="{02649990-B5AF-42C9-AC78-F0A6CE837C15}" type="presOf" srcId="{88EBD22E-EBC4-4F45-A0E8-D895C05FE751}" destId="{46D631C9-3ADA-4B28-BF90-060BE724FAE5}" srcOrd="1" destOrd="3" presId="urn:microsoft.com/office/officeart/2005/8/layout/hProcess4"/>
    <dgm:cxn modelId="{FE853A65-4337-46E4-9A4A-20CEBA9B1FF2}" srcId="{8D7AA7C6-8C6D-48FB-8C94-846B0E4BAEE5}" destId="{BAA7B1E3-D75F-4609-9340-33F4699ACBE5}" srcOrd="2" destOrd="0" parTransId="{B5DE7CE8-E58F-4B9F-87F7-1D342E14A5C6}" sibTransId="{6387C23D-650C-473B-AEB1-1558FE0B3DE8}"/>
    <dgm:cxn modelId="{CD9DC5A1-84C2-4ADE-83D8-B49AB4CB6AA4}" srcId="{ACA90C6A-7547-428B-9B6C-E54F668E66F2}" destId="{8D7AA7C6-8C6D-48FB-8C94-846B0E4BAEE5}" srcOrd="0" destOrd="0" parTransId="{23887F41-2061-4A6D-A88E-503DF9BE8725}" sibTransId="{775AD865-EC41-4DD0-BA39-CDCCA7DE2387}"/>
    <dgm:cxn modelId="{6FE8D50F-7402-40ED-8C17-F688FA48DAB9}" type="presOf" srcId="{C0B67A35-186B-4556-A0E9-70736E5477A5}" destId="{D5B42461-7654-46E9-8E22-583FAE495FC3}" srcOrd="0" destOrd="2" presId="urn:microsoft.com/office/officeart/2005/8/layout/hProcess4"/>
    <dgm:cxn modelId="{709FD75C-0089-4B01-A30B-6BC7F39D1DB0}" type="presOf" srcId="{BAA7B1E3-D75F-4609-9340-33F4699ACBE5}" destId="{EB76A3E3-7332-496F-93A2-578609E0C1E7}" srcOrd="0" destOrd="2" presId="urn:microsoft.com/office/officeart/2005/8/layout/hProcess4"/>
    <dgm:cxn modelId="{8CACF5C1-A59B-4594-8E28-1E165BABE883}" srcId="{FA3E1C06-9954-46FB-BAB1-9C9E9F5CF875}" destId="{84C1B056-1231-4C16-AFB0-D2D7AD7A9132}" srcOrd="1" destOrd="0" parTransId="{FF797AFC-C9E8-4A41-8B43-183AB7FF3AC8}" sibTransId="{BC13FE83-6884-4EA7-9B49-AC6FD300C9D1}"/>
    <dgm:cxn modelId="{4776E169-8CDD-45F7-9818-7B9475567860}" type="presOf" srcId="{1C1DB010-E9A1-4EC3-BC54-94DDA2C5165E}" destId="{FE80A6FD-16CD-461D-AE5D-73A67DECA1F2}" srcOrd="1" destOrd="0" presId="urn:microsoft.com/office/officeart/2005/8/layout/hProcess4"/>
    <dgm:cxn modelId="{E38BAFB2-E7DD-4C8F-B29B-346639513A04}" type="presOf" srcId="{6A166BF0-96B1-457D-92C2-C4D3AB28E65B}" destId="{FE80A6FD-16CD-461D-AE5D-73A67DECA1F2}" srcOrd="1" destOrd="1" presId="urn:microsoft.com/office/officeart/2005/8/layout/hProcess4"/>
    <dgm:cxn modelId="{226BD94E-184A-4215-8D26-C789A9D08DE3}" type="presOf" srcId="{ACA90C6A-7547-428B-9B6C-E54F668E66F2}" destId="{06EE0DE3-212E-4F81-8B62-3CB40703C2F6}" srcOrd="0" destOrd="0" presId="urn:microsoft.com/office/officeart/2005/8/layout/hProcess4"/>
    <dgm:cxn modelId="{1FA37BDD-3444-4D26-8BEF-FAB88236C197}" srcId="{ACA90C6A-7547-428B-9B6C-E54F668E66F2}" destId="{DAED4FE2-9199-4353-A46E-9D5E0B96DFAC}" srcOrd="1" destOrd="0" parTransId="{54DDAB8D-3D0B-420C-90E3-FCB3DE63B39C}" sibTransId="{0E8E2ABD-F363-4203-BDAA-4161FBB73346}"/>
    <dgm:cxn modelId="{6B522999-F051-4F45-8704-C4F49C691FFE}" type="presOf" srcId="{F98CAC66-B90E-4B31-95AB-4A46CA60DEA0}" destId="{735C28FF-ACB1-4909-8915-191B8F6B4413}" srcOrd="1" destOrd="0" presId="urn:microsoft.com/office/officeart/2005/8/layout/hProcess4"/>
    <dgm:cxn modelId="{86AAA296-454D-4D55-AED8-B3D4D6734526}" type="presOf" srcId="{D8AC6F9C-E301-4A5B-889E-A4A4C7B4D321}" destId="{EB76A3E3-7332-496F-93A2-578609E0C1E7}" srcOrd="0" destOrd="1" presId="urn:microsoft.com/office/officeart/2005/8/layout/hProcess4"/>
    <dgm:cxn modelId="{77AE9931-75AC-40E3-ADF0-57CA7F7CA360}" srcId="{8D7AA7C6-8C6D-48FB-8C94-846B0E4BAEE5}" destId="{D8AC6F9C-E301-4A5B-889E-A4A4C7B4D321}" srcOrd="1" destOrd="0" parTransId="{E4111273-0133-4D87-B723-FFB1AE8574A6}" sibTransId="{A4DA40DB-182D-474F-844C-E8CD4C1073B1}"/>
    <dgm:cxn modelId="{ED85512D-9184-4B19-BB4A-F6F4F25473C1}" srcId="{DAED4FE2-9199-4353-A46E-9D5E0B96DFAC}" destId="{6A166BF0-96B1-457D-92C2-C4D3AB28E65B}" srcOrd="1" destOrd="0" parTransId="{43F8CDF4-08B6-483C-BF38-AC5DB8B18753}" sibTransId="{3BF4683E-7699-4557-A510-4D4F56ED667D}"/>
    <dgm:cxn modelId="{82134D15-00D8-4818-9782-A912A910D6B1}" srcId="{ACA90C6A-7547-428B-9B6C-E54F668E66F2}" destId="{FA3E1C06-9954-46FB-BAB1-9C9E9F5CF875}" srcOrd="2" destOrd="0" parTransId="{81681FFA-D12E-4ED8-8852-F61D5E8E9A4E}" sibTransId="{B1DF34CE-FE43-4812-B887-970408255A37}"/>
    <dgm:cxn modelId="{A7413D83-C19B-4A19-980B-8A8BB5200A66}" type="presOf" srcId="{FA3E1C06-9954-46FB-BAB1-9C9E9F5CF875}" destId="{A6642668-BA07-4F30-99E1-8301E3133056}" srcOrd="0" destOrd="0" presId="urn:microsoft.com/office/officeart/2005/8/layout/hProcess4"/>
    <dgm:cxn modelId="{62667419-2455-4EB7-A8E6-135D37BE0E99}" type="presOf" srcId="{C0B67A35-186B-4556-A0E9-70736E5477A5}" destId="{FE80A6FD-16CD-461D-AE5D-73A67DECA1F2}" srcOrd="1" destOrd="2" presId="urn:microsoft.com/office/officeart/2005/8/layout/hProcess4"/>
    <dgm:cxn modelId="{927601C0-A3AE-49C5-8CEB-6C364D190E26}" type="presParOf" srcId="{06EE0DE3-212E-4F81-8B62-3CB40703C2F6}" destId="{F716CF2B-AA73-466D-A934-FC557B3C4F90}" srcOrd="0" destOrd="0" presId="urn:microsoft.com/office/officeart/2005/8/layout/hProcess4"/>
    <dgm:cxn modelId="{482970C3-5BA2-4033-9E74-2FB3CACC8DED}" type="presParOf" srcId="{06EE0DE3-212E-4F81-8B62-3CB40703C2F6}" destId="{B8EE9B95-84C7-40E1-BFA8-77F8E14DCA79}" srcOrd="1" destOrd="0" presId="urn:microsoft.com/office/officeart/2005/8/layout/hProcess4"/>
    <dgm:cxn modelId="{56B07F4B-8D3D-4BA4-844D-4D9E164B4458}" type="presParOf" srcId="{06EE0DE3-212E-4F81-8B62-3CB40703C2F6}" destId="{58222944-0178-4E21-8B82-1B81D5BC1C2F}" srcOrd="2" destOrd="0" presId="urn:microsoft.com/office/officeart/2005/8/layout/hProcess4"/>
    <dgm:cxn modelId="{E3CB2711-79F9-4590-95D5-CF72E298CD50}" type="presParOf" srcId="{58222944-0178-4E21-8B82-1B81D5BC1C2F}" destId="{88E4E69E-8266-4F48-83D3-AE739B45C6A0}" srcOrd="0" destOrd="0" presId="urn:microsoft.com/office/officeart/2005/8/layout/hProcess4"/>
    <dgm:cxn modelId="{751F7A78-45AE-4EB3-812A-911BCF0BB7DE}" type="presParOf" srcId="{88E4E69E-8266-4F48-83D3-AE739B45C6A0}" destId="{0DB68A72-5D81-4509-AC14-4B62C6BA992A}" srcOrd="0" destOrd="0" presId="urn:microsoft.com/office/officeart/2005/8/layout/hProcess4"/>
    <dgm:cxn modelId="{2B9BEF73-9318-4A1C-AFF9-9EFE2D757D93}" type="presParOf" srcId="{88E4E69E-8266-4F48-83D3-AE739B45C6A0}" destId="{EB76A3E3-7332-496F-93A2-578609E0C1E7}" srcOrd="1" destOrd="0" presId="urn:microsoft.com/office/officeart/2005/8/layout/hProcess4"/>
    <dgm:cxn modelId="{4A5D297B-2901-41AC-9799-98A8D967F56A}" type="presParOf" srcId="{88E4E69E-8266-4F48-83D3-AE739B45C6A0}" destId="{46D631C9-3ADA-4B28-BF90-060BE724FAE5}" srcOrd="2" destOrd="0" presId="urn:microsoft.com/office/officeart/2005/8/layout/hProcess4"/>
    <dgm:cxn modelId="{194226F4-A85A-438E-83C1-055D9C5AB4F9}" type="presParOf" srcId="{88E4E69E-8266-4F48-83D3-AE739B45C6A0}" destId="{8FE7A663-09B9-4A68-A86B-9503485F6891}" srcOrd="3" destOrd="0" presId="urn:microsoft.com/office/officeart/2005/8/layout/hProcess4"/>
    <dgm:cxn modelId="{92DD2B4C-9AB0-4097-B9A0-D02B5AE775FB}" type="presParOf" srcId="{88E4E69E-8266-4F48-83D3-AE739B45C6A0}" destId="{F8A9E1C8-1D44-4086-AB6D-4D7BA3C24A49}" srcOrd="4" destOrd="0" presId="urn:microsoft.com/office/officeart/2005/8/layout/hProcess4"/>
    <dgm:cxn modelId="{859BD77E-CB7B-48AE-B6EF-6EEFB5B8ABFB}" type="presParOf" srcId="{58222944-0178-4E21-8B82-1B81D5BC1C2F}" destId="{A91B1CC2-D3C0-4838-B3B2-4A25205177DF}" srcOrd="1" destOrd="0" presId="urn:microsoft.com/office/officeart/2005/8/layout/hProcess4"/>
    <dgm:cxn modelId="{83EC221D-1CEF-4085-9120-BFB40EC58235}" type="presParOf" srcId="{58222944-0178-4E21-8B82-1B81D5BC1C2F}" destId="{E8D21ECA-73A8-442A-BC64-6150E4EA703E}" srcOrd="2" destOrd="0" presId="urn:microsoft.com/office/officeart/2005/8/layout/hProcess4"/>
    <dgm:cxn modelId="{4A35D766-4479-4A54-84F8-A03E4CA15248}" type="presParOf" srcId="{E8D21ECA-73A8-442A-BC64-6150E4EA703E}" destId="{0D5B08FA-8FCB-4D18-A904-A7C00A45685A}" srcOrd="0" destOrd="0" presId="urn:microsoft.com/office/officeart/2005/8/layout/hProcess4"/>
    <dgm:cxn modelId="{13534EF7-FA34-4FA6-AA99-F6A363F1B9E0}" type="presParOf" srcId="{E8D21ECA-73A8-442A-BC64-6150E4EA703E}" destId="{D5B42461-7654-46E9-8E22-583FAE495FC3}" srcOrd="1" destOrd="0" presId="urn:microsoft.com/office/officeart/2005/8/layout/hProcess4"/>
    <dgm:cxn modelId="{B9DB7DE8-9BCA-488D-A0AD-E879C206D1FA}" type="presParOf" srcId="{E8D21ECA-73A8-442A-BC64-6150E4EA703E}" destId="{FE80A6FD-16CD-461D-AE5D-73A67DECA1F2}" srcOrd="2" destOrd="0" presId="urn:microsoft.com/office/officeart/2005/8/layout/hProcess4"/>
    <dgm:cxn modelId="{91D56BAD-8516-4066-87A3-8135FFCC4425}" type="presParOf" srcId="{E8D21ECA-73A8-442A-BC64-6150E4EA703E}" destId="{72ECE1D3-3BDD-4091-8771-A3715C99A3A6}" srcOrd="3" destOrd="0" presId="urn:microsoft.com/office/officeart/2005/8/layout/hProcess4"/>
    <dgm:cxn modelId="{96076133-09C2-4EAF-9738-0D54D4FA6CA9}" type="presParOf" srcId="{E8D21ECA-73A8-442A-BC64-6150E4EA703E}" destId="{8092DB72-40BB-4E1C-A284-EF28DEA14791}" srcOrd="4" destOrd="0" presId="urn:microsoft.com/office/officeart/2005/8/layout/hProcess4"/>
    <dgm:cxn modelId="{A4E1B0FB-84D4-45BE-A74A-536EAE22CFC4}" type="presParOf" srcId="{58222944-0178-4E21-8B82-1B81D5BC1C2F}" destId="{288495B1-70FC-4D31-BBCF-928DD5ACFB08}" srcOrd="3" destOrd="0" presId="urn:microsoft.com/office/officeart/2005/8/layout/hProcess4"/>
    <dgm:cxn modelId="{A6A15F5B-19F6-458E-9A2C-9E573BF71615}" type="presParOf" srcId="{58222944-0178-4E21-8B82-1B81D5BC1C2F}" destId="{E7519259-AE31-4021-B1C7-C7DBDB2D0C8F}" srcOrd="4" destOrd="0" presId="urn:microsoft.com/office/officeart/2005/8/layout/hProcess4"/>
    <dgm:cxn modelId="{14E16462-BF25-433A-B505-EDD5566B1FDE}" type="presParOf" srcId="{E7519259-AE31-4021-B1C7-C7DBDB2D0C8F}" destId="{F1698BE6-0747-47D3-BFB3-0D7DF872A7B9}" srcOrd="0" destOrd="0" presId="urn:microsoft.com/office/officeart/2005/8/layout/hProcess4"/>
    <dgm:cxn modelId="{55896F0D-4FB4-484C-9D1C-4FB749B12EFD}" type="presParOf" srcId="{E7519259-AE31-4021-B1C7-C7DBDB2D0C8F}" destId="{9D2508ED-DD9C-4ED8-845D-5B3F8A5BF4AA}" srcOrd="1" destOrd="0" presId="urn:microsoft.com/office/officeart/2005/8/layout/hProcess4"/>
    <dgm:cxn modelId="{CCD57133-B6CE-471A-B566-B78B33DCE3C3}" type="presParOf" srcId="{E7519259-AE31-4021-B1C7-C7DBDB2D0C8F}" destId="{735C28FF-ACB1-4909-8915-191B8F6B4413}" srcOrd="2" destOrd="0" presId="urn:microsoft.com/office/officeart/2005/8/layout/hProcess4"/>
    <dgm:cxn modelId="{5F2498C6-1A98-4FB4-9E1A-E4936EAF5D3F}" type="presParOf" srcId="{E7519259-AE31-4021-B1C7-C7DBDB2D0C8F}" destId="{A6642668-BA07-4F30-99E1-8301E3133056}" srcOrd="3" destOrd="0" presId="urn:microsoft.com/office/officeart/2005/8/layout/hProcess4"/>
    <dgm:cxn modelId="{C69B9F09-D7B3-49BF-8B6E-4007F3830E95}" type="presParOf" srcId="{E7519259-AE31-4021-B1C7-C7DBDB2D0C8F}" destId="{5298B29D-C9A7-4555-8B9C-FE6F0A07E77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676953-DF64-4BE0-8F14-A878630DC42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284082A7-CE73-4367-8CF0-B9C3D3870B87}">
      <dgm:prSet phldrT="[Texto]" custT="1"/>
      <dgm:spPr/>
      <dgm:t>
        <a:bodyPr/>
        <a:lstStyle/>
        <a:p>
          <a:r>
            <a:rPr lang="es-ES" sz="1400" dirty="0" smtClean="0">
              <a:latin typeface="Verdana" panose="020B0604030504040204" pitchFamily="34" charset="0"/>
              <a:ea typeface="Verdana" panose="020B0604030504040204" pitchFamily="34" charset="0"/>
              <a:cs typeface="Verdana" panose="020B0604030504040204" pitchFamily="34" charset="0"/>
            </a:rPr>
            <a:t>IV</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BC04666D-AA28-4D44-91F3-0AC6BA8AEE75}" type="parTrans" cxnId="{B48B55DE-7BB4-4950-BED6-8A46EE6B4A9B}">
      <dgm:prSet/>
      <dgm:spPr/>
      <dgm:t>
        <a:bodyPr/>
        <a:lstStyle/>
        <a:p>
          <a:endParaRPr lang="es-ES"/>
        </a:p>
      </dgm:t>
    </dgm:pt>
    <dgm:pt modelId="{EE91001F-B419-491D-AF3A-FCE5EDC52BC1}" type="sibTrans" cxnId="{B48B55DE-7BB4-4950-BED6-8A46EE6B4A9B}">
      <dgm:prSet/>
      <dgm:spPr/>
      <dgm:t>
        <a:bodyPr/>
        <a:lstStyle/>
        <a:p>
          <a:endParaRPr lang="es-ES"/>
        </a:p>
      </dgm:t>
    </dgm:pt>
    <dgm:pt modelId="{57B19B11-9E52-472E-B143-DBB05D773B8F}">
      <dgm:prSet phldrT="[Texto]" custT="1"/>
      <dgm:spPr/>
      <dgm:t>
        <a:bodyPr/>
        <a:lstStyle/>
        <a:p>
          <a:pPr marL="3175" indent="0" algn="l"/>
          <a:r>
            <a:rPr lang="es-ES" sz="1400" b="1" dirty="0" smtClean="0"/>
            <a:t>Definición de Objetivos de Aprendizaje por niveles y asignaturas Enseñanza Media</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35A31DF3-0023-4A8C-B122-51DB137784F5}" type="parTrans" cxnId="{8537EBBF-6FAD-4398-AE71-CBE40D7D5149}">
      <dgm:prSet/>
      <dgm:spPr/>
      <dgm:t>
        <a:bodyPr/>
        <a:lstStyle/>
        <a:p>
          <a:endParaRPr lang="es-ES"/>
        </a:p>
      </dgm:t>
    </dgm:pt>
    <dgm:pt modelId="{76D87E1D-5440-4F94-9B8E-964EDB5F26E1}" type="sibTrans" cxnId="{8537EBBF-6FAD-4398-AE71-CBE40D7D5149}">
      <dgm:prSet/>
      <dgm:spPr/>
      <dgm:t>
        <a:bodyPr/>
        <a:lstStyle/>
        <a:p>
          <a:endParaRPr lang="es-ES"/>
        </a:p>
      </dgm:t>
    </dgm:pt>
    <dgm:pt modelId="{A6F9D0DC-BE63-4058-B95F-2839BEE94996}">
      <dgm:prSet phldrT="[Texto]" custT="1"/>
      <dgm:spPr/>
      <dgm:t>
        <a:bodyPr/>
        <a:lstStyle/>
        <a:p>
          <a:r>
            <a:rPr lang="es-ES" sz="1400" dirty="0" smtClean="0">
              <a:latin typeface="Verdana" panose="020B0604030504040204" pitchFamily="34" charset="0"/>
              <a:ea typeface="Verdana" panose="020B0604030504040204" pitchFamily="34" charset="0"/>
              <a:cs typeface="Verdana" panose="020B0604030504040204" pitchFamily="34" charset="0"/>
            </a:rPr>
            <a:t>V</a:t>
          </a:r>
          <a:endParaRPr lang="es-ES" sz="1400" dirty="0"/>
        </a:p>
      </dgm:t>
    </dgm:pt>
    <dgm:pt modelId="{2E6972E4-A7E7-4FC6-836C-02047A09CE13}" type="parTrans" cxnId="{351D19C0-904D-429E-AAE1-7FE94B58FC5A}">
      <dgm:prSet/>
      <dgm:spPr/>
      <dgm:t>
        <a:bodyPr/>
        <a:lstStyle/>
        <a:p>
          <a:endParaRPr lang="es-ES"/>
        </a:p>
      </dgm:t>
    </dgm:pt>
    <dgm:pt modelId="{72528786-8598-4888-BA8D-8DD04ECED809}" type="sibTrans" cxnId="{351D19C0-904D-429E-AAE1-7FE94B58FC5A}">
      <dgm:prSet/>
      <dgm:spPr/>
      <dgm:t>
        <a:bodyPr/>
        <a:lstStyle/>
        <a:p>
          <a:endParaRPr lang="es-ES"/>
        </a:p>
      </dgm:t>
    </dgm:pt>
    <dgm:pt modelId="{31B534C8-9AF5-49E9-A1CC-41E2884991BA}">
      <dgm:prSet phldrT="[Texto]" custT="1"/>
      <dgm:spPr/>
      <dgm:t>
        <a:bodyPr/>
        <a:lstStyle/>
        <a:p>
          <a:pPr marL="3175" indent="0" algn="l" defTabSz="900113"/>
          <a:r>
            <a:rPr lang="es-ES" sz="1400" b="1" dirty="0" smtClean="0"/>
            <a:t>Definición de Objetivos de Aprendizaje por niveles y asignaturas Enseñanza Básica</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320283DF-DC4D-463F-B1B2-3FCFE2A807BB}" type="parTrans" cxnId="{A3101912-E894-427C-8CFB-5258B30E2F6B}">
      <dgm:prSet/>
      <dgm:spPr/>
      <dgm:t>
        <a:bodyPr/>
        <a:lstStyle/>
        <a:p>
          <a:endParaRPr lang="es-ES"/>
        </a:p>
      </dgm:t>
    </dgm:pt>
    <dgm:pt modelId="{9F648C0A-77F7-410C-A70D-24024075EF29}" type="sibTrans" cxnId="{A3101912-E894-427C-8CFB-5258B30E2F6B}">
      <dgm:prSet/>
      <dgm:spPr/>
      <dgm:t>
        <a:bodyPr/>
        <a:lstStyle/>
        <a:p>
          <a:endParaRPr lang="es-ES"/>
        </a:p>
      </dgm:t>
    </dgm:pt>
    <dgm:pt modelId="{1F1D95F9-7B8D-43BD-B130-10CAD1A2F509}">
      <dgm:prSet phldrT="[Texto]" custT="1"/>
      <dgm:spPr/>
      <dgm:t>
        <a:bodyPr/>
        <a:lstStyle/>
        <a:p>
          <a:r>
            <a:rPr lang="es-ES" sz="1400" dirty="0" smtClean="0">
              <a:latin typeface="Verdana" panose="020B0604030504040204" pitchFamily="34" charset="0"/>
              <a:ea typeface="Verdana" panose="020B0604030504040204" pitchFamily="34" charset="0"/>
              <a:cs typeface="Verdana" panose="020B0604030504040204" pitchFamily="34" charset="0"/>
            </a:rPr>
            <a:t>VI</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3EF620D1-E457-41FA-A5F0-E29B9AD9C95B}" type="parTrans" cxnId="{A7ED90F2-BA51-4129-82B8-1E3E0712A96E}">
      <dgm:prSet/>
      <dgm:spPr/>
      <dgm:t>
        <a:bodyPr/>
        <a:lstStyle/>
        <a:p>
          <a:endParaRPr lang="es-ES"/>
        </a:p>
      </dgm:t>
    </dgm:pt>
    <dgm:pt modelId="{1BECAD02-0788-42AC-BF82-12CD60614EE1}" type="sibTrans" cxnId="{A7ED90F2-BA51-4129-82B8-1E3E0712A96E}">
      <dgm:prSet/>
      <dgm:spPr/>
      <dgm:t>
        <a:bodyPr/>
        <a:lstStyle/>
        <a:p>
          <a:endParaRPr lang="es-ES"/>
        </a:p>
      </dgm:t>
    </dgm:pt>
    <dgm:pt modelId="{77ECF23C-4BED-40C9-A822-21F64E3DC1C2}">
      <dgm:prSet custT="1"/>
      <dgm:spPr/>
      <dgm:t>
        <a:bodyPr/>
        <a:lstStyle/>
        <a:p>
          <a:pPr marL="85725" indent="0" algn="l"/>
          <a:r>
            <a:rPr lang="es-CL" sz="1400" b="1" dirty="0" smtClean="0"/>
            <a:t>Definición de trayectorias formativas</a:t>
          </a:r>
          <a:endParaRPr lang="es-ES" sz="1400" dirty="0">
            <a:latin typeface="Verdana" panose="020B0604030504040204" pitchFamily="34" charset="0"/>
            <a:ea typeface="Verdana" panose="020B0604030504040204" pitchFamily="34" charset="0"/>
            <a:cs typeface="Verdana" panose="020B0604030504040204" pitchFamily="34" charset="0"/>
          </a:endParaRPr>
        </a:p>
      </dgm:t>
    </dgm:pt>
    <dgm:pt modelId="{F604050F-59CF-4124-A52B-3D4DA5017123}" type="parTrans" cxnId="{50B629CD-D1CC-42DA-8EAA-EACA648E8A31}">
      <dgm:prSet/>
      <dgm:spPr/>
      <dgm:t>
        <a:bodyPr/>
        <a:lstStyle/>
        <a:p>
          <a:endParaRPr lang="es-ES"/>
        </a:p>
      </dgm:t>
    </dgm:pt>
    <dgm:pt modelId="{E1C7834E-52C0-4FE8-B096-652B6DAF0760}" type="sibTrans" cxnId="{50B629CD-D1CC-42DA-8EAA-EACA648E8A31}">
      <dgm:prSet/>
      <dgm:spPr/>
      <dgm:t>
        <a:bodyPr/>
        <a:lstStyle/>
        <a:p>
          <a:endParaRPr lang="es-ES"/>
        </a:p>
      </dgm:t>
    </dgm:pt>
    <dgm:pt modelId="{82318B84-A219-41E5-B923-699E96062398}" type="pres">
      <dgm:prSet presAssocID="{BC676953-DF64-4BE0-8F14-A878630DC429}" presName="theList" presStyleCnt="0">
        <dgm:presLayoutVars>
          <dgm:dir/>
          <dgm:animLvl val="lvl"/>
          <dgm:resizeHandles val="exact"/>
        </dgm:presLayoutVars>
      </dgm:prSet>
      <dgm:spPr/>
      <dgm:t>
        <a:bodyPr/>
        <a:lstStyle/>
        <a:p>
          <a:endParaRPr lang="es-ES"/>
        </a:p>
      </dgm:t>
    </dgm:pt>
    <dgm:pt modelId="{94FA3066-6067-4CB8-9C95-E3500452C320}" type="pres">
      <dgm:prSet presAssocID="{284082A7-CE73-4367-8CF0-B9C3D3870B87}" presName="compNode" presStyleCnt="0"/>
      <dgm:spPr/>
    </dgm:pt>
    <dgm:pt modelId="{BC2158B9-8B68-4360-AF6F-864BA6D7B7A9}" type="pres">
      <dgm:prSet presAssocID="{284082A7-CE73-4367-8CF0-B9C3D3870B87}" presName="noGeometry" presStyleCnt="0"/>
      <dgm:spPr/>
    </dgm:pt>
    <dgm:pt modelId="{24EE8241-CCC7-4233-A490-EAFB0135D16A}" type="pres">
      <dgm:prSet presAssocID="{284082A7-CE73-4367-8CF0-B9C3D3870B87}" presName="childTextVisible" presStyleLbl="bgAccFollowNode1" presStyleIdx="0" presStyleCnt="3" custScaleX="130489" custScaleY="133913">
        <dgm:presLayoutVars>
          <dgm:bulletEnabled val="1"/>
        </dgm:presLayoutVars>
      </dgm:prSet>
      <dgm:spPr/>
      <dgm:t>
        <a:bodyPr/>
        <a:lstStyle/>
        <a:p>
          <a:endParaRPr lang="es-ES"/>
        </a:p>
      </dgm:t>
    </dgm:pt>
    <dgm:pt modelId="{8963AE54-B8DA-4923-A264-400392CB349F}" type="pres">
      <dgm:prSet presAssocID="{284082A7-CE73-4367-8CF0-B9C3D3870B87}" presName="childTextHidden" presStyleLbl="bgAccFollowNode1" presStyleIdx="0" presStyleCnt="3"/>
      <dgm:spPr/>
      <dgm:t>
        <a:bodyPr/>
        <a:lstStyle/>
        <a:p>
          <a:endParaRPr lang="es-ES"/>
        </a:p>
      </dgm:t>
    </dgm:pt>
    <dgm:pt modelId="{30F7547D-56CF-429B-8BC9-CB90C017BB25}" type="pres">
      <dgm:prSet presAssocID="{284082A7-CE73-4367-8CF0-B9C3D3870B87}" presName="parentText" presStyleLbl="node1" presStyleIdx="0" presStyleCnt="3" custScaleX="69174" custScaleY="67152" custLinFactNeighborX="-20261">
        <dgm:presLayoutVars>
          <dgm:chMax val="1"/>
          <dgm:bulletEnabled val="1"/>
        </dgm:presLayoutVars>
      </dgm:prSet>
      <dgm:spPr/>
      <dgm:t>
        <a:bodyPr/>
        <a:lstStyle/>
        <a:p>
          <a:endParaRPr lang="es-ES"/>
        </a:p>
      </dgm:t>
    </dgm:pt>
    <dgm:pt modelId="{B07B48EF-5405-49B8-9E3A-3F5082C4442F}" type="pres">
      <dgm:prSet presAssocID="{284082A7-CE73-4367-8CF0-B9C3D3870B87}" presName="aSpace" presStyleCnt="0"/>
      <dgm:spPr/>
    </dgm:pt>
    <dgm:pt modelId="{983EE76E-71A8-4D06-A477-81DF42AE9FC1}" type="pres">
      <dgm:prSet presAssocID="{A6F9D0DC-BE63-4058-B95F-2839BEE94996}" presName="compNode" presStyleCnt="0"/>
      <dgm:spPr/>
    </dgm:pt>
    <dgm:pt modelId="{1205BFE4-1434-41C7-A83F-E77CC307AD02}" type="pres">
      <dgm:prSet presAssocID="{A6F9D0DC-BE63-4058-B95F-2839BEE94996}" presName="noGeometry" presStyleCnt="0"/>
      <dgm:spPr/>
    </dgm:pt>
    <dgm:pt modelId="{E05D3CE4-4F3F-4652-8E19-B0AFAE0FAFDB}" type="pres">
      <dgm:prSet presAssocID="{A6F9D0DC-BE63-4058-B95F-2839BEE94996}" presName="childTextVisible" presStyleLbl="bgAccFollowNode1" presStyleIdx="1" presStyleCnt="3" custScaleX="131145" custScaleY="146011" custLinFactNeighborX="-9180">
        <dgm:presLayoutVars>
          <dgm:bulletEnabled val="1"/>
        </dgm:presLayoutVars>
      </dgm:prSet>
      <dgm:spPr/>
      <dgm:t>
        <a:bodyPr/>
        <a:lstStyle/>
        <a:p>
          <a:endParaRPr lang="es-ES"/>
        </a:p>
      </dgm:t>
    </dgm:pt>
    <dgm:pt modelId="{362E7432-2347-4321-A8C0-C0A7E724B3EF}" type="pres">
      <dgm:prSet presAssocID="{A6F9D0DC-BE63-4058-B95F-2839BEE94996}" presName="childTextHidden" presStyleLbl="bgAccFollowNode1" presStyleIdx="1" presStyleCnt="3"/>
      <dgm:spPr/>
      <dgm:t>
        <a:bodyPr/>
        <a:lstStyle/>
        <a:p>
          <a:endParaRPr lang="es-ES"/>
        </a:p>
      </dgm:t>
    </dgm:pt>
    <dgm:pt modelId="{CFFF50D2-F25F-419B-9563-AE836F3339E7}" type="pres">
      <dgm:prSet presAssocID="{A6F9D0DC-BE63-4058-B95F-2839BEE94996}" presName="parentText" presStyleLbl="node1" presStyleIdx="1" presStyleCnt="3" custScaleX="68273" custScaleY="67152" custLinFactNeighborX="-23617">
        <dgm:presLayoutVars>
          <dgm:chMax val="1"/>
          <dgm:bulletEnabled val="1"/>
        </dgm:presLayoutVars>
      </dgm:prSet>
      <dgm:spPr/>
      <dgm:t>
        <a:bodyPr/>
        <a:lstStyle/>
        <a:p>
          <a:endParaRPr lang="es-ES"/>
        </a:p>
      </dgm:t>
    </dgm:pt>
    <dgm:pt modelId="{947B9230-1853-412E-9F9C-9A8687F57AA9}" type="pres">
      <dgm:prSet presAssocID="{A6F9D0DC-BE63-4058-B95F-2839BEE94996}" presName="aSpace" presStyleCnt="0"/>
      <dgm:spPr/>
    </dgm:pt>
    <dgm:pt modelId="{07F093C3-2F34-4FC0-BFDB-DAC7B14CC0F5}" type="pres">
      <dgm:prSet presAssocID="{1F1D95F9-7B8D-43BD-B130-10CAD1A2F509}" presName="compNode" presStyleCnt="0"/>
      <dgm:spPr/>
    </dgm:pt>
    <dgm:pt modelId="{49873CC4-74EB-4304-9308-5A1F8DCB3B87}" type="pres">
      <dgm:prSet presAssocID="{1F1D95F9-7B8D-43BD-B130-10CAD1A2F509}" presName="noGeometry" presStyleCnt="0"/>
      <dgm:spPr/>
    </dgm:pt>
    <dgm:pt modelId="{AF7A7C10-B21A-42DB-B168-5FC7E231CFF5}" type="pres">
      <dgm:prSet presAssocID="{1F1D95F9-7B8D-43BD-B130-10CAD1A2F509}" presName="childTextVisible" presStyleLbl="bgAccFollowNode1" presStyleIdx="2" presStyleCnt="3" custScaleX="111329" custScaleY="146011" custLinFactNeighborX="4141">
        <dgm:presLayoutVars>
          <dgm:bulletEnabled val="1"/>
        </dgm:presLayoutVars>
      </dgm:prSet>
      <dgm:spPr/>
      <dgm:t>
        <a:bodyPr/>
        <a:lstStyle/>
        <a:p>
          <a:endParaRPr lang="es-ES"/>
        </a:p>
      </dgm:t>
    </dgm:pt>
    <dgm:pt modelId="{DB29A52A-560C-4B60-A11A-6EBE3B180D66}" type="pres">
      <dgm:prSet presAssocID="{1F1D95F9-7B8D-43BD-B130-10CAD1A2F509}" presName="childTextHidden" presStyleLbl="bgAccFollowNode1" presStyleIdx="2" presStyleCnt="3"/>
      <dgm:spPr/>
      <dgm:t>
        <a:bodyPr/>
        <a:lstStyle/>
        <a:p>
          <a:endParaRPr lang="es-ES"/>
        </a:p>
      </dgm:t>
    </dgm:pt>
    <dgm:pt modelId="{CB83DDB8-713F-4F71-9302-D286860FC796}" type="pres">
      <dgm:prSet presAssocID="{1F1D95F9-7B8D-43BD-B130-10CAD1A2F509}" presName="parentText" presStyleLbl="node1" presStyleIdx="2" presStyleCnt="3" custScaleX="68710" custScaleY="68934" custLinFactNeighborX="15438">
        <dgm:presLayoutVars>
          <dgm:chMax val="1"/>
          <dgm:bulletEnabled val="1"/>
        </dgm:presLayoutVars>
      </dgm:prSet>
      <dgm:spPr/>
      <dgm:t>
        <a:bodyPr/>
        <a:lstStyle/>
        <a:p>
          <a:endParaRPr lang="es-ES"/>
        </a:p>
      </dgm:t>
    </dgm:pt>
  </dgm:ptLst>
  <dgm:cxnLst>
    <dgm:cxn modelId="{351D19C0-904D-429E-AAE1-7FE94B58FC5A}" srcId="{BC676953-DF64-4BE0-8F14-A878630DC429}" destId="{A6F9D0DC-BE63-4058-B95F-2839BEE94996}" srcOrd="1" destOrd="0" parTransId="{2E6972E4-A7E7-4FC6-836C-02047A09CE13}" sibTransId="{72528786-8598-4888-BA8D-8DD04ECED809}"/>
    <dgm:cxn modelId="{C7173090-D0BB-4540-BFE2-D75F2D6E826D}" type="presOf" srcId="{31B534C8-9AF5-49E9-A1CC-41E2884991BA}" destId="{E05D3CE4-4F3F-4652-8E19-B0AFAE0FAFDB}" srcOrd="0" destOrd="0" presId="urn:microsoft.com/office/officeart/2005/8/layout/hProcess6"/>
    <dgm:cxn modelId="{588DAA18-9399-46D7-8BB0-8A09C3CEB538}" type="presOf" srcId="{31B534C8-9AF5-49E9-A1CC-41E2884991BA}" destId="{362E7432-2347-4321-A8C0-C0A7E724B3EF}" srcOrd="1" destOrd="0" presId="urn:microsoft.com/office/officeart/2005/8/layout/hProcess6"/>
    <dgm:cxn modelId="{A3101912-E894-427C-8CFB-5258B30E2F6B}" srcId="{A6F9D0DC-BE63-4058-B95F-2839BEE94996}" destId="{31B534C8-9AF5-49E9-A1CC-41E2884991BA}" srcOrd="0" destOrd="0" parTransId="{320283DF-DC4D-463F-B1B2-3FCFE2A807BB}" sibTransId="{9F648C0A-77F7-410C-A70D-24024075EF29}"/>
    <dgm:cxn modelId="{6B833675-D85C-4856-8C36-849F184722F5}" type="presOf" srcId="{284082A7-CE73-4367-8CF0-B9C3D3870B87}" destId="{30F7547D-56CF-429B-8BC9-CB90C017BB25}" srcOrd="0" destOrd="0" presId="urn:microsoft.com/office/officeart/2005/8/layout/hProcess6"/>
    <dgm:cxn modelId="{A8A96C03-80C5-48CD-8D37-080DEE54ED6C}" type="presOf" srcId="{77ECF23C-4BED-40C9-A822-21F64E3DC1C2}" destId="{DB29A52A-560C-4B60-A11A-6EBE3B180D66}" srcOrd="1" destOrd="0" presId="urn:microsoft.com/office/officeart/2005/8/layout/hProcess6"/>
    <dgm:cxn modelId="{0C7581A7-D911-44B0-85E6-708086563AAA}" type="presOf" srcId="{1F1D95F9-7B8D-43BD-B130-10CAD1A2F509}" destId="{CB83DDB8-713F-4F71-9302-D286860FC796}" srcOrd="0" destOrd="0" presId="urn:microsoft.com/office/officeart/2005/8/layout/hProcess6"/>
    <dgm:cxn modelId="{661927DA-3082-4BE3-B5DB-102AA3B67462}" type="presOf" srcId="{57B19B11-9E52-472E-B143-DBB05D773B8F}" destId="{24EE8241-CCC7-4233-A490-EAFB0135D16A}" srcOrd="0" destOrd="0" presId="urn:microsoft.com/office/officeart/2005/8/layout/hProcess6"/>
    <dgm:cxn modelId="{7AE175FB-DF88-4CCE-ACB9-8621C02D06BA}" type="presOf" srcId="{77ECF23C-4BED-40C9-A822-21F64E3DC1C2}" destId="{AF7A7C10-B21A-42DB-B168-5FC7E231CFF5}" srcOrd="0" destOrd="0" presId="urn:microsoft.com/office/officeart/2005/8/layout/hProcess6"/>
    <dgm:cxn modelId="{C3960910-6A4B-44E1-954B-35C602386ECD}" type="presOf" srcId="{A6F9D0DC-BE63-4058-B95F-2839BEE94996}" destId="{CFFF50D2-F25F-419B-9563-AE836F3339E7}" srcOrd="0" destOrd="0" presId="urn:microsoft.com/office/officeart/2005/8/layout/hProcess6"/>
    <dgm:cxn modelId="{B48B55DE-7BB4-4950-BED6-8A46EE6B4A9B}" srcId="{BC676953-DF64-4BE0-8F14-A878630DC429}" destId="{284082A7-CE73-4367-8CF0-B9C3D3870B87}" srcOrd="0" destOrd="0" parTransId="{BC04666D-AA28-4D44-91F3-0AC6BA8AEE75}" sibTransId="{EE91001F-B419-491D-AF3A-FCE5EDC52BC1}"/>
    <dgm:cxn modelId="{F9E1E043-C390-48EF-BCBA-023402DFC79C}" type="presOf" srcId="{57B19B11-9E52-472E-B143-DBB05D773B8F}" destId="{8963AE54-B8DA-4923-A264-400392CB349F}" srcOrd="1" destOrd="0" presId="urn:microsoft.com/office/officeart/2005/8/layout/hProcess6"/>
    <dgm:cxn modelId="{AA2AC572-EB35-4EC0-807B-2B425ECE872D}" type="presOf" srcId="{BC676953-DF64-4BE0-8F14-A878630DC429}" destId="{82318B84-A219-41E5-B923-699E96062398}" srcOrd="0" destOrd="0" presId="urn:microsoft.com/office/officeart/2005/8/layout/hProcess6"/>
    <dgm:cxn modelId="{8537EBBF-6FAD-4398-AE71-CBE40D7D5149}" srcId="{284082A7-CE73-4367-8CF0-B9C3D3870B87}" destId="{57B19B11-9E52-472E-B143-DBB05D773B8F}" srcOrd="0" destOrd="0" parTransId="{35A31DF3-0023-4A8C-B122-51DB137784F5}" sibTransId="{76D87E1D-5440-4F94-9B8E-964EDB5F26E1}"/>
    <dgm:cxn modelId="{A7ED90F2-BA51-4129-82B8-1E3E0712A96E}" srcId="{BC676953-DF64-4BE0-8F14-A878630DC429}" destId="{1F1D95F9-7B8D-43BD-B130-10CAD1A2F509}" srcOrd="2" destOrd="0" parTransId="{3EF620D1-E457-41FA-A5F0-E29B9AD9C95B}" sibTransId="{1BECAD02-0788-42AC-BF82-12CD60614EE1}"/>
    <dgm:cxn modelId="{50B629CD-D1CC-42DA-8EAA-EACA648E8A31}" srcId="{1F1D95F9-7B8D-43BD-B130-10CAD1A2F509}" destId="{77ECF23C-4BED-40C9-A822-21F64E3DC1C2}" srcOrd="0" destOrd="0" parTransId="{F604050F-59CF-4124-A52B-3D4DA5017123}" sibTransId="{E1C7834E-52C0-4FE8-B096-652B6DAF0760}"/>
    <dgm:cxn modelId="{81A92FF2-43C0-4E7D-A293-58717C12756D}" type="presParOf" srcId="{82318B84-A219-41E5-B923-699E96062398}" destId="{94FA3066-6067-4CB8-9C95-E3500452C320}" srcOrd="0" destOrd="0" presId="urn:microsoft.com/office/officeart/2005/8/layout/hProcess6"/>
    <dgm:cxn modelId="{1AAFBD09-F1EE-410B-9D4A-FAC2DC87F59E}" type="presParOf" srcId="{94FA3066-6067-4CB8-9C95-E3500452C320}" destId="{BC2158B9-8B68-4360-AF6F-864BA6D7B7A9}" srcOrd="0" destOrd="0" presId="urn:microsoft.com/office/officeart/2005/8/layout/hProcess6"/>
    <dgm:cxn modelId="{C9E0316E-F03C-433F-987E-612BC62703D0}" type="presParOf" srcId="{94FA3066-6067-4CB8-9C95-E3500452C320}" destId="{24EE8241-CCC7-4233-A490-EAFB0135D16A}" srcOrd="1" destOrd="0" presId="urn:microsoft.com/office/officeart/2005/8/layout/hProcess6"/>
    <dgm:cxn modelId="{96ED699D-D23F-47BB-899D-785E16A38532}" type="presParOf" srcId="{94FA3066-6067-4CB8-9C95-E3500452C320}" destId="{8963AE54-B8DA-4923-A264-400392CB349F}" srcOrd="2" destOrd="0" presId="urn:microsoft.com/office/officeart/2005/8/layout/hProcess6"/>
    <dgm:cxn modelId="{C5CE3755-1936-4420-96EE-D09F1E3F7CBF}" type="presParOf" srcId="{94FA3066-6067-4CB8-9C95-E3500452C320}" destId="{30F7547D-56CF-429B-8BC9-CB90C017BB25}" srcOrd="3" destOrd="0" presId="urn:microsoft.com/office/officeart/2005/8/layout/hProcess6"/>
    <dgm:cxn modelId="{1021B3A8-DE16-48F2-94C4-7E2FB41F978F}" type="presParOf" srcId="{82318B84-A219-41E5-B923-699E96062398}" destId="{B07B48EF-5405-49B8-9E3A-3F5082C4442F}" srcOrd="1" destOrd="0" presId="urn:microsoft.com/office/officeart/2005/8/layout/hProcess6"/>
    <dgm:cxn modelId="{DC7DB8D0-C561-41F7-93FC-1A05F51FCD46}" type="presParOf" srcId="{82318B84-A219-41E5-B923-699E96062398}" destId="{983EE76E-71A8-4D06-A477-81DF42AE9FC1}" srcOrd="2" destOrd="0" presId="urn:microsoft.com/office/officeart/2005/8/layout/hProcess6"/>
    <dgm:cxn modelId="{7E82C1F6-F727-44C3-8437-56B5E8E40C1D}" type="presParOf" srcId="{983EE76E-71A8-4D06-A477-81DF42AE9FC1}" destId="{1205BFE4-1434-41C7-A83F-E77CC307AD02}" srcOrd="0" destOrd="0" presId="urn:microsoft.com/office/officeart/2005/8/layout/hProcess6"/>
    <dgm:cxn modelId="{C6DB9907-50F3-4C33-80F6-B36B86B46BDC}" type="presParOf" srcId="{983EE76E-71A8-4D06-A477-81DF42AE9FC1}" destId="{E05D3CE4-4F3F-4652-8E19-B0AFAE0FAFDB}" srcOrd="1" destOrd="0" presId="urn:microsoft.com/office/officeart/2005/8/layout/hProcess6"/>
    <dgm:cxn modelId="{1ECAED7E-FAEF-4870-A665-071B50DC9720}" type="presParOf" srcId="{983EE76E-71A8-4D06-A477-81DF42AE9FC1}" destId="{362E7432-2347-4321-A8C0-C0A7E724B3EF}" srcOrd="2" destOrd="0" presId="urn:microsoft.com/office/officeart/2005/8/layout/hProcess6"/>
    <dgm:cxn modelId="{57799DBB-87DB-4E3B-A8FD-5D33848D7451}" type="presParOf" srcId="{983EE76E-71A8-4D06-A477-81DF42AE9FC1}" destId="{CFFF50D2-F25F-419B-9563-AE836F3339E7}" srcOrd="3" destOrd="0" presId="urn:microsoft.com/office/officeart/2005/8/layout/hProcess6"/>
    <dgm:cxn modelId="{F2BB1B37-06D8-4FCB-830E-74BBAE16F9FF}" type="presParOf" srcId="{82318B84-A219-41E5-B923-699E96062398}" destId="{947B9230-1853-412E-9F9C-9A8687F57AA9}" srcOrd="3" destOrd="0" presId="urn:microsoft.com/office/officeart/2005/8/layout/hProcess6"/>
    <dgm:cxn modelId="{717109E7-FF48-427D-A194-7E2AFC10CC61}" type="presParOf" srcId="{82318B84-A219-41E5-B923-699E96062398}" destId="{07F093C3-2F34-4FC0-BFDB-DAC7B14CC0F5}" srcOrd="4" destOrd="0" presId="urn:microsoft.com/office/officeart/2005/8/layout/hProcess6"/>
    <dgm:cxn modelId="{28013545-84DB-4B56-912B-2E885356F577}" type="presParOf" srcId="{07F093C3-2F34-4FC0-BFDB-DAC7B14CC0F5}" destId="{49873CC4-74EB-4304-9308-5A1F8DCB3B87}" srcOrd="0" destOrd="0" presId="urn:microsoft.com/office/officeart/2005/8/layout/hProcess6"/>
    <dgm:cxn modelId="{C2B6741B-F82B-4E19-B714-073053B862C9}" type="presParOf" srcId="{07F093C3-2F34-4FC0-BFDB-DAC7B14CC0F5}" destId="{AF7A7C10-B21A-42DB-B168-5FC7E231CFF5}" srcOrd="1" destOrd="0" presId="urn:microsoft.com/office/officeart/2005/8/layout/hProcess6"/>
    <dgm:cxn modelId="{C8A385A4-479D-402F-B138-586DCF8B8542}" type="presParOf" srcId="{07F093C3-2F34-4FC0-BFDB-DAC7B14CC0F5}" destId="{DB29A52A-560C-4B60-A11A-6EBE3B180D66}" srcOrd="2" destOrd="0" presId="urn:microsoft.com/office/officeart/2005/8/layout/hProcess6"/>
    <dgm:cxn modelId="{FA9CC86E-9903-4DA8-A59B-43669E601726}" type="presParOf" srcId="{07F093C3-2F34-4FC0-BFDB-DAC7B14CC0F5}" destId="{CB83DDB8-713F-4F71-9302-D286860FC796}"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BEAD06-5C36-4DEE-A678-6BC6D62E116A}"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ES"/>
        </a:p>
      </dgm:t>
    </dgm:pt>
    <dgm:pt modelId="{AE7F8CC8-E8D2-4F80-B1AB-28B61844C6AB}">
      <dgm:prSet phldrT="[Texto]" custT="1"/>
      <dgm:spPr/>
      <dgm:t>
        <a:bodyPr/>
        <a:lstStyle/>
        <a:p>
          <a:r>
            <a:rPr lang="es-ES" sz="1800" b="1" cap="small" baseline="0" dirty="0" smtClean="0"/>
            <a:t>Personal y social</a:t>
          </a:r>
          <a:endParaRPr lang="es-ES" sz="1800" b="1" cap="small" baseline="0" dirty="0"/>
        </a:p>
      </dgm:t>
    </dgm:pt>
    <dgm:pt modelId="{9032299D-3D5F-460B-90CA-1F165EF69620}" type="parTrans" cxnId="{2CEACB70-E2B6-47AE-8476-5D9481945980}">
      <dgm:prSet/>
      <dgm:spPr/>
      <dgm:t>
        <a:bodyPr/>
        <a:lstStyle/>
        <a:p>
          <a:endParaRPr lang="es-ES"/>
        </a:p>
      </dgm:t>
    </dgm:pt>
    <dgm:pt modelId="{1785C9DA-62E3-43E9-B71B-F00F7D9FAFFF}" type="sibTrans" cxnId="{2CEACB70-E2B6-47AE-8476-5D9481945980}">
      <dgm:prSet/>
      <dgm:spPr/>
      <dgm:t>
        <a:bodyPr/>
        <a:lstStyle/>
        <a:p>
          <a:endParaRPr lang="es-ES"/>
        </a:p>
      </dgm:t>
    </dgm:pt>
    <dgm:pt modelId="{3E2947C4-1EBE-4981-8532-04718AB07480}">
      <dgm:prSet phldrT="[Texto]" custT="1"/>
      <dgm:spPr/>
      <dgm:t>
        <a:bodyPr/>
        <a:lstStyle/>
        <a:p>
          <a:r>
            <a:rPr lang="es-ES" sz="1800" b="1" cap="small" baseline="0" dirty="0" smtClean="0"/>
            <a:t>Tecnología de Información y Comunicación </a:t>
          </a:r>
          <a:endParaRPr lang="es-ES" sz="1800" b="1" cap="small" baseline="0" dirty="0"/>
        </a:p>
      </dgm:t>
    </dgm:pt>
    <dgm:pt modelId="{71CFA8C1-2DA1-462E-9686-9F5CACDA92C9}" type="parTrans" cxnId="{C79E7BFD-FD3F-4BB3-8AF2-B9405FB7C00A}">
      <dgm:prSet/>
      <dgm:spPr/>
      <dgm:t>
        <a:bodyPr/>
        <a:lstStyle/>
        <a:p>
          <a:endParaRPr lang="es-ES"/>
        </a:p>
      </dgm:t>
    </dgm:pt>
    <dgm:pt modelId="{1305AB69-7AF0-4DAE-ADE3-03D96F60410B}" type="sibTrans" cxnId="{C79E7BFD-FD3F-4BB3-8AF2-B9405FB7C00A}">
      <dgm:prSet/>
      <dgm:spPr/>
      <dgm:t>
        <a:bodyPr/>
        <a:lstStyle/>
        <a:p>
          <a:endParaRPr lang="es-ES"/>
        </a:p>
      </dgm:t>
    </dgm:pt>
    <dgm:pt modelId="{6A0AF406-DC5F-4864-B0EF-CF1C93E24FEE}">
      <dgm:prSet phldrT="[Texto]" custT="1"/>
      <dgm:spPr/>
      <dgm:t>
        <a:bodyPr/>
        <a:lstStyle/>
        <a:p>
          <a:r>
            <a:rPr lang="es-ES" sz="1800" b="1" cap="small" baseline="0" dirty="0" smtClean="0"/>
            <a:t>Formación</a:t>
          </a:r>
          <a:r>
            <a:rPr lang="es-ES" sz="1600" dirty="0" smtClean="0"/>
            <a:t> </a:t>
          </a:r>
          <a:r>
            <a:rPr lang="es-ES" sz="1800" b="1" cap="small" baseline="0" dirty="0" smtClean="0"/>
            <a:t>Ciudadana</a:t>
          </a:r>
          <a:endParaRPr lang="es-ES" sz="1800" b="1" cap="small" baseline="0" dirty="0"/>
        </a:p>
      </dgm:t>
    </dgm:pt>
    <dgm:pt modelId="{55AE12D5-0B1A-4218-8C4B-4A37F637CC84}" type="parTrans" cxnId="{CF44E3BB-BF56-45A3-B889-92CB93B9C19D}">
      <dgm:prSet/>
      <dgm:spPr/>
      <dgm:t>
        <a:bodyPr/>
        <a:lstStyle/>
        <a:p>
          <a:endParaRPr lang="es-ES"/>
        </a:p>
      </dgm:t>
    </dgm:pt>
    <dgm:pt modelId="{3EA32F06-DED3-4959-AD9A-FEF9BBD5E63E}" type="sibTrans" cxnId="{CF44E3BB-BF56-45A3-B889-92CB93B9C19D}">
      <dgm:prSet/>
      <dgm:spPr/>
      <dgm:t>
        <a:bodyPr/>
        <a:lstStyle/>
        <a:p>
          <a:endParaRPr lang="es-ES"/>
        </a:p>
      </dgm:t>
    </dgm:pt>
    <dgm:pt modelId="{DFECC542-3726-4A2B-AA75-FB287B2840B3}">
      <dgm:prSet phldrT="[Texto]" custT="1"/>
      <dgm:spPr/>
      <dgm:t>
        <a:bodyPr/>
        <a:lstStyle/>
        <a:p>
          <a:r>
            <a:rPr lang="es-ES" sz="1800" b="1" cap="small" baseline="0" dirty="0" smtClean="0"/>
            <a:t>Desarrollo del Pensamiento Crítico y la Creatividad</a:t>
          </a:r>
          <a:endParaRPr lang="es-ES" sz="1800" b="1" cap="small" baseline="0" dirty="0"/>
        </a:p>
      </dgm:t>
    </dgm:pt>
    <dgm:pt modelId="{66600909-46F6-4B5F-8619-89C5CF545746}" type="parTrans" cxnId="{656650AC-4F8C-4CCB-A319-48DCA7326944}">
      <dgm:prSet/>
      <dgm:spPr/>
      <dgm:t>
        <a:bodyPr/>
        <a:lstStyle/>
        <a:p>
          <a:endParaRPr lang="es-ES"/>
        </a:p>
      </dgm:t>
    </dgm:pt>
    <dgm:pt modelId="{FA90AC79-9611-479B-B49A-006CB750AE42}" type="sibTrans" cxnId="{656650AC-4F8C-4CCB-A319-48DCA7326944}">
      <dgm:prSet/>
      <dgm:spPr/>
      <dgm:t>
        <a:bodyPr/>
        <a:lstStyle/>
        <a:p>
          <a:endParaRPr lang="es-ES"/>
        </a:p>
      </dgm:t>
    </dgm:pt>
    <dgm:pt modelId="{77FC99C2-648C-4E08-BA4A-163893105CF1}">
      <dgm:prSet custT="1"/>
      <dgm:spPr/>
      <dgm:t>
        <a:bodyPr/>
        <a:lstStyle/>
        <a:p>
          <a:r>
            <a:rPr lang="es-ES" sz="1800" b="1" cap="small" baseline="0" dirty="0" smtClean="0"/>
            <a:t>Proactividad</a:t>
          </a:r>
          <a:r>
            <a:rPr lang="es-ES" sz="1500" dirty="0" smtClean="0"/>
            <a:t> </a:t>
          </a:r>
          <a:r>
            <a:rPr lang="es-ES" sz="1800" b="1" cap="small" baseline="0" dirty="0" smtClean="0"/>
            <a:t>y trabajo</a:t>
          </a:r>
          <a:endParaRPr lang="es-ES" sz="1800" b="1" cap="small" baseline="0" dirty="0"/>
        </a:p>
      </dgm:t>
    </dgm:pt>
    <dgm:pt modelId="{3D5CEA53-112F-4255-9767-E951B78302E9}" type="parTrans" cxnId="{5C893E4C-B904-47E9-AB61-94DEE015F508}">
      <dgm:prSet/>
      <dgm:spPr/>
      <dgm:t>
        <a:bodyPr/>
        <a:lstStyle/>
        <a:p>
          <a:endParaRPr lang="es-ES"/>
        </a:p>
      </dgm:t>
    </dgm:pt>
    <dgm:pt modelId="{0FB21558-C0F7-455A-BB83-538D517B69BB}" type="sibTrans" cxnId="{5C893E4C-B904-47E9-AB61-94DEE015F508}">
      <dgm:prSet/>
      <dgm:spPr/>
      <dgm:t>
        <a:bodyPr/>
        <a:lstStyle/>
        <a:p>
          <a:endParaRPr lang="es-ES"/>
        </a:p>
      </dgm:t>
    </dgm:pt>
    <dgm:pt modelId="{FA8BD09F-4AFB-4376-AF28-04CE28BF9636}" type="pres">
      <dgm:prSet presAssocID="{AFBEAD06-5C36-4DEE-A678-6BC6D62E116A}" presName="cycle" presStyleCnt="0">
        <dgm:presLayoutVars>
          <dgm:dir/>
          <dgm:resizeHandles val="exact"/>
        </dgm:presLayoutVars>
      </dgm:prSet>
      <dgm:spPr/>
      <dgm:t>
        <a:bodyPr/>
        <a:lstStyle/>
        <a:p>
          <a:endParaRPr lang="es-ES"/>
        </a:p>
      </dgm:t>
    </dgm:pt>
    <dgm:pt modelId="{BC4924E8-9D4F-49A9-A784-B93B55BB4D3D}" type="pres">
      <dgm:prSet presAssocID="{AE7F8CC8-E8D2-4F80-B1AB-28B61844C6AB}" presName="node" presStyleLbl="node1" presStyleIdx="0" presStyleCnt="5" custScaleX="110734">
        <dgm:presLayoutVars>
          <dgm:bulletEnabled val="1"/>
        </dgm:presLayoutVars>
      </dgm:prSet>
      <dgm:spPr/>
      <dgm:t>
        <a:bodyPr/>
        <a:lstStyle/>
        <a:p>
          <a:endParaRPr lang="es-ES"/>
        </a:p>
      </dgm:t>
    </dgm:pt>
    <dgm:pt modelId="{B41992A8-6471-476F-9D57-09BF91987745}" type="pres">
      <dgm:prSet presAssocID="{1785C9DA-62E3-43E9-B71B-F00F7D9FAFFF}" presName="sibTrans" presStyleLbl="sibTrans2D1" presStyleIdx="0" presStyleCnt="5"/>
      <dgm:spPr/>
      <dgm:t>
        <a:bodyPr/>
        <a:lstStyle/>
        <a:p>
          <a:endParaRPr lang="es-ES"/>
        </a:p>
      </dgm:t>
    </dgm:pt>
    <dgm:pt modelId="{A40BEECB-2481-4046-9CC3-DC10A103D3D2}" type="pres">
      <dgm:prSet presAssocID="{1785C9DA-62E3-43E9-B71B-F00F7D9FAFFF}" presName="connectorText" presStyleLbl="sibTrans2D1" presStyleIdx="0" presStyleCnt="5"/>
      <dgm:spPr/>
      <dgm:t>
        <a:bodyPr/>
        <a:lstStyle/>
        <a:p>
          <a:endParaRPr lang="es-ES"/>
        </a:p>
      </dgm:t>
    </dgm:pt>
    <dgm:pt modelId="{B5FE5200-D32F-4C71-B173-DED140C6F59A}" type="pres">
      <dgm:prSet presAssocID="{77FC99C2-648C-4E08-BA4A-163893105CF1}" presName="node" presStyleLbl="node1" presStyleIdx="1" presStyleCnt="5" custScaleX="118210">
        <dgm:presLayoutVars>
          <dgm:bulletEnabled val="1"/>
        </dgm:presLayoutVars>
      </dgm:prSet>
      <dgm:spPr/>
      <dgm:t>
        <a:bodyPr/>
        <a:lstStyle/>
        <a:p>
          <a:endParaRPr lang="es-ES"/>
        </a:p>
      </dgm:t>
    </dgm:pt>
    <dgm:pt modelId="{78B4DE7D-480E-47D9-AEC6-2295E01D914C}" type="pres">
      <dgm:prSet presAssocID="{0FB21558-C0F7-455A-BB83-538D517B69BB}" presName="sibTrans" presStyleLbl="sibTrans2D1" presStyleIdx="1" presStyleCnt="5"/>
      <dgm:spPr/>
      <dgm:t>
        <a:bodyPr/>
        <a:lstStyle/>
        <a:p>
          <a:endParaRPr lang="es-ES"/>
        </a:p>
      </dgm:t>
    </dgm:pt>
    <dgm:pt modelId="{535E6510-95FA-4236-A0C4-387D46FDE25F}" type="pres">
      <dgm:prSet presAssocID="{0FB21558-C0F7-455A-BB83-538D517B69BB}" presName="connectorText" presStyleLbl="sibTrans2D1" presStyleIdx="1" presStyleCnt="5"/>
      <dgm:spPr/>
      <dgm:t>
        <a:bodyPr/>
        <a:lstStyle/>
        <a:p>
          <a:endParaRPr lang="es-ES"/>
        </a:p>
      </dgm:t>
    </dgm:pt>
    <dgm:pt modelId="{B3D1F882-2DF6-4838-83DA-D3A6FE6C6C34}" type="pres">
      <dgm:prSet presAssocID="{3E2947C4-1EBE-4981-8532-04718AB07480}" presName="node" presStyleLbl="node1" presStyleIdx="2" presStyleCnt="5" custScaleX="122633" custScaleY="108868">
        <dgm:presLayoutVars>
          <dgm:bulletEnabled val="1"/>
        </dgm:presLayoutVars>
      </dgm:prSet>
      <dgm:spPr/>
      <dgm:t>
        <a:bodyPr/>
        <a:lstStyle/>
        <a:p>
          <a:endParaRPr lang="es-ES"/>
        </a:p>
      </dgm:t>
    </dgm:pt>
    <dgm:pt modelId="{24C5DAAE-2BA8-4E42-9F68-28E37EF1127E}" type="pres">
      <dgm:prSet presAssocID="{1305AB69-7AF0-4DAE-ADE3-03D96F60410B}" presName="sibTrans" presStyleLbl="sibTrans2D1" presStyleIdx="2" presStyleCnt="5"/>
      <dgm:spPr/>
      <dgm:t>
        <a:bodyPr/>
        <a:lstStyle/>
        <a:p>
          <a:endParaRPr lang="es-ES"/>
        </a:p>
      </dgm:t>
    </dgm:pt>
    <dgm:pt modelId="{7CA5AF98-D412-4AC6-8027-C378BDD89F87}" type="pres">
      <dgm:prSet presAssocID="{1305AB69-7AF0-4DAE-ADE3-03D96F60410B}" presName="connectorText" presStyleLbl="sibTrans2D1" presStyleIdx="2" presStyleCnt="5"/>
      <dgm:spPr/>
      <dgm:t>
        <a:bodyPr/>
        <a:lstStyle/>
        <a:p>
          <a:endParaRPr lang="es-ES"/>
        </a:p>
      </dgm:t>
    </dgm:pt>
    <dgm:pt modelId="{7DE33D8F-23F7-4692-B067-16371E1713C7}" type="pres">
      <dgm:prSet presAssocID="{6A0AF406-DC5F-4864-B0EF-CF1C93E24FEE}" presName="node" presStyleLbl="node1" presStyleIdx="3" presStyleCnt="5" custScaleX="115609" custScaleY="104279" custRadScaleRad="100401" custRadScaleInc="1035">
        <dgm:presLayoutVars>
          <dgm:bulletEnabled val="1"/>
        </dgm:presLayoutVars>
      </dgm:prSet>
      <dgm:spPr/>
      <dgm:t>
        <a:bodyPr/>
        <a:lstStyle/>
        <a:p>
          <a:endParaRPr lang="es-ES"/>
        </a:p>
      </dgm:t>
    </dgm:pt>
    <dgm:pt modelId="{094C319C-5AE4-4B06-923E-CDA059985374}" type="pres">
      <dgm:prSet presAssocID="{3EA32F06-DED3-4959-AD9A-FEF9BBD5E63E}" presName="sibTrans" presStyleLbl="sibTrans2D1" presStyleIdx="3" presStyleCnt="5"/>
      <dgm:spPr/>
      <dgm:t>
        <a:bodyPr/>
        <a:lstStyle/>
        <a:p>
          <a:endParaRPr lang="es-ES"/>
        </a:p>
      </dgm:t>
    </dgm:pt>
    <dgm:pt modelId="{32DD3E1B-4317-4CAF-8498-AA279146CC41}" type="pres">
      <dgm:prSet presAssocID="{3EA32F06-DED3-4959-AD9A-FEF9BBD5E63E}" presName="connectorText" presStyleLbl="sibTrans2D1" presStyleIdx="3" presStyleCnt="5"/>
      <dgm:spPr/>
      <dgm:t>
        <a:bodyPr/>
        <a:lstStyle/>
        <a:p>
          <a:endParaRPr lang="es-ES"/>
        </a:p>
      </dgm:t>
    </dgm:pt>
    <dgm:pt modelId="{BCDA4F9E-772F-4C98-A31D-3769E4F30F23}" type="pres">
      <dgm:prSet presAssocID="{DFECC542-3726-4A2B-AA75-FB287B2840B3}" presName="node" presStyleLbl="node1" presStyleIdx="4" presStyleCnt="5" custScaleX="113790" custScaleY="111055">
        <dgm:presLayoutVars>
          <dgm:bulletEnabled val="1"/>
        </dgm:presLayoutVars>
      </dgm:prSet>
      <dgm:spPr/>
      <dgm:t>
        <a:bodyPr/>
        <a:lstStyle/>
        <a:p>
          <a:endParaRPr lang="es-ES"/>
        </a:p>
      </dgm:t>
    </dgm:pt>
    <dgm:pt modelId="{2D38DBA1-DFB7-44D7-8E12-DF9B0EDCC152}" type="pres">
      <dgm:prSet presAssocID="{FA90AC79-9611-479B-B49A-006CB750AE42}" presName="sibTrans" presStyleLbl="sibTrans2D1" presStyleIdx="4" presStyleCnt="5"/>
      <dgm:spPr/>
      <dgm:t>
        <a:bodyPr/>
        <a:lstStyle/>
        <a:p>
          <a:endParaRPr lang="es-ES"/>
        </a:p>
      </dgm:t>
    </dgm:pt>
    <dgm:pt modelId="{DB514E20-9C3A-471B-AF98-29BA30EAD084}" type="pres">
      <dgm:prSet presAssocID="{FA90AC79-9611-479B-B49A-006CB750AE42}" presName="connectorText" presStyleLbl="sibTrans2D1" presStyleIdx="4" presStyleCnt="5"/>
      <dgm:spPr/>
      <dgm:t>
        <a:bodyPr/>
        <a:lstStyle/>
        <a:p>
          <a:endParaRPr lang="es-ES"/>
        </a:p>
      </dgm:t>
    </dgm:pt>
  </dgm:ptLst>
  <dgm:cxnLst>
    <dgm:cxn modelId="{28E1CB2B-E38E-4556-8DFE-26EB9F787A3E}" type="presOf" srcId="{0FB21558-C0F7-455A-BB83-538D517B69BB}" destId="{78B4DE7D-480E-47D9-AEC6-2295E01D914C}" srcOrd="0" destOrd="0" presId="urn:microsoft.com/office/officeart/2005/8/layout/cycle2"/>
    <dgm:cxn modelId="{B11E34F4-9D99-4BAE-9297-769AE45C4192}" type="presOf" srcId="{6A0AF406-DC5F-4864-B0EF-CF1C93E24FEE}" destId="{7DE33D8F-23F7-4692-B067-16371E1713C7}" srcOrd="0" destOrd="0" presId="urn:microsoft.com/office/officeart/2005/8/layout/cycle2"/>
    <dgm:cxn modelId="{44EB5A35-5FB3-4BCB-967B-A940B3EB1914}" type="presOf" srcId="{3E2947C4-1EBE-4981-8532-04718AB07480}" destId="{B3D1F882-2DF6-4838-83DA-D3A6FE6C6C34}" srcOrd="0" destOrd="0" presId="urn:microsoft.com/office/officeart/2005/8/layout/cycle2"/>
    <dgm:cxn modelId="{02BB8D4D-F60A-4711-99BC-5D4DD74370C0}" type="presOf" srcId="{FA90AC79-9611-479B-B49A-006CB750AE42}" destId="{2D38DBA1-DFB7-44D7-8E12-DF9B0EDCC152}" srcOrd="0" destOrd="0" presId="urn:microsoft.com/office/officeart/2005/8/layout/cycle2"/>
    <dgm:cxn modelId="{A5FD5CA1-287A-4FCB-83E8-42F3E12BF5E7}" type="presOf" srcId="{3EA32F06-DED3-4959-AD9A-FEF9BBD5E63E}" destId="{094C319C-5AE4-4B06-923E-CDA059985374}" srcOrd="0" destOrd="0" presId="urn:microsoft.com/office/officeart/2005/8/layout/cycle2"/>
    <dgm:cxn modelId="{01803253-793B-419A-9A56-846CB9BC724A}" type="presOf" srcId="{77FC99C2-648C-4E08-BA4A-163893105CF1}" destId="{B5FE5200-D32F-4C71-B173-DED140C6F59A}" srcOrd="0" destOrd="0" presId="urn:microsoft.com/office/officeart/2005/8/layout/cycle2"/>
    <dgm:cxn modelId="{1EC8484C-50D5-417E-BDAA-8B844EF5CE26}" type="presOf" srcId="{1305AB69-7AF0-4DAE-ADE3-03D96F60410B}" destId="{24C5DAAE-2BA8-4E42-9F68-28E37EF1127E}" srcOrd="0" destOrd="0" presId="urn:microsoft.com/office/officeart/2005/8/layout/cycle2"/>
    <dgm:cxn modelId="{5C893E4C-B904-47E9-AB61-94DEE015F508}" srcId="{AFBEAD06-5C36-4DEE-A678-6BC6D62E116A}" destId="{77FC99C2-648C-4E08-BA4A-163893105CF1}" srcOrd="1" destOrd="0" parTransId="{3D5CEA53-112F-4255-9767-E951B78302E9}" sibTransId="{0FB21558-C0F7-455A-BB83-538D517B69BB}"/>
    <dgm:cxn modelId="{27439A49-8316-4324-957E-8200606C60DB}" type="presOf" srcId="{AFBEAD06-5C36-4DEE-A678-6BC6D62E116A}" destId="{FA8BD09F-4AFB-4376-AF28-04CE28BF9636}" srcOrd="0" destOrd="0" presId="urn:microsoft.com/office/officeart/2005/8/layout/cycle2"/>
    <dgm:cxn modelId="{34CED85D-F758-4D8A-8308-39EEAFDAE5B3}" type="presOf" srcId="{AE7F8CC8-E8D2-4F80-B1AB-28B61844C6AB}" destId="{BC4924E8-9D4F-49A9-A784-B93B55BB4D3D}" srcOrd="0" destOrd="0" presId="urn:microsoft.com/office/officeart/2005/8/layout/cycle2"/>
    <dgm:cxn modelId="{CF44E3BB-BF56-45A3-B889-92CB93B9C19D}" srcId="{AFBEAD06-5C36-4DEE-A678-6BC6D62E116A}" destId="{6A0AF406-DC5F-4864-B0EF-CF1C93E24FEE}" srcOrd="3" destOrd="0" parTransId="{55AE12D5-0B1A-4218-8C4B-4A37F637CC84}" sibTransId="{3EA32F06-DED3-4959-AD9A-FEF9BBD5E63E}"/>
    <dgm:cxn modelId="{9A29A45B-DFB6-430D-9D40-1438EB5D02A7}" type="presOf" srcId="{1305AB69-7AF0-4DAE-ADE3-03D96F60410B}" destId="{7CA5AF98-D412-4AC6-8027-C378BDD89F87}" srcOrd="1" destOrd="0" presId="urn:microsoft.com/office/officeart/2005/8/layout/cycle2"/>
    <dgm:cxn modelId="{E86FD23A-A1AC-489D-ABF1-7F4AC9A7C4D5}" type="presOf" srcId="{3EA32F06-DED3-4959-AD9A-FEF9BBD5E63E}" destId="{32DD3E1B-4317-4CAF-8498-AA279146CC41}" srcOrd="1" destOrd="0" presId="urn:microsoft.com/office/officeart/2005/8/layout/cycle2"/>
    <dgm:cxn modelId="{2CEACB70-E2B6-47AE-8476-5D9481945980}" srcId="{AFBEAD06-5C36-4DEE-A678-6BC6D62E116A}" destId="{AE7F8CC8-E8D2-4F80-B1AB-28B61844C6AB}" srcOrd="0" destOrd="0" parTransId="{9032299D-3D5F-460B-90CA-1F165EF69620}" sibTransId="{1785C9DA-62E3-43E9-B71B-F00F7D9FAFFF}"/>
    <dgm:cxn modelId="{FF5D9F54-A2C6-454B-A6E9-8175D6EBDA0D}" type="presOf" srcId="{1785C9DA-62E3-43E9-B71B-F00F7D9FAFFF}" destId="{B41992A8-6471-476F-9D57-09BF91987745}" srcOrd="0" destOrd="0" presId="urn:microsoft.com/office/officeart/2005/8/layout/cycle2"/>
    <dgm:cxn modelId="{80DA0AD0-6FBA-4371-BA7B-92B7A510AF6C}" type="presOf" srcId="{0FB21558-C0F7-455A-BB83-538D517B69BB}" destId="{535E6510-95FA-4236-A0C4-387D46FDE25F}" srcOrd="1" destOrd="0" presId="urn:microsoft.com/office/officeart/2005/8/layout/cycle2"/>
    <dgm:cxn modelId="{C79E7BFD-FD3F-4BB3-8AF2-B9405FB7C00A}" srcId="{AFBEAD06-5C36-4DEE-A678-6BC6D62E116A}" destId="{3E2947C4-1EBE-4981-8532-04718AB07480}" srcOrd="2" destOrd="0" parTransId="{71CFA8C1-2DA1-462E-9686-9F5CACDA92C9}" sibTransId="{1305AB69-7AF0-4DAE-ADE3-03D96F60410B}"/>
    <dgm:cxn modelId="{0005F6FA-273F-4B1E-8DB4-D2B55873E8D9}" type="presOf" srcId="{FA90AC79-9611-479B-B49A-006CB750AE42}" destId="{DB514E20-9C3A-471B-AF98-29BA30EAD084}" srcOrd="1" destOrd="0" presId="urn:microsoft.com/office/officeart/2005/8/layout/cycle2"/>
    <dgm:cxn modelId="{0463E5D9-E66B-4B02-BC8B-350609C4D267}" type="presOf" srcId="{DFECC542-3726-4A2B-AA75-FB287B2840B3}" destId="{BCDA4F9E-772F-4C98-A31D-3769E4F30F23}" srcOrd="0" destOrd="0" presId="urn:microsoft.com/office/officeart/2005/8/layout/cycle2"/>
    <dgm:cxn modelId="{161B0C02-3865-4156-B6CA-AEE2A6DC4329}" type="presOf" srcId="{1785C9DA-62E3-43E9-B71B-F00F7D9FAFFF}" destId="{A40BEECB-2481-4046-9CC3-DC10A103D3D2}" srcOrd="1" destOrd="0" presId="urn:microsoft.com/office/officeart/2005/8/layout/cycle2"/>
    <dgm:cxn modelId="{656650AC-4F8C-4CCB-A319-48DCA7326944}" srcId="{AFBEAD06-5C36-4DEE-A678-6BC6D62E116A}" destId="{DFECC542-3726-4A2B-AA75-FB287B2840B3}" srcOrd="4" destOrd="0" parTransId="{66600909-46F6-4B5F-8619-89C5CF545746}" sibTransId="{FA90AC79-9611-479B-B49A-006CB750AE42}"/>
    <dgm:cxn modelId="{635CA4ED-B041-47F7-86E1-B24D7C2B0AEA}" type="presParOf" srcId="{FA8BD09F-4AFB-4376-AF28-04CE28BF9636}" destId="{BC4924E8-9D4F-49A9-A784-B93B55BB4D3D}" srcOrd="0" destOrd="0" presId="urn:microsoft.com/office/officeart/2005/8/layout/cycle2"/>
    <dgm:cxn modelId="{24EF048C-41C0-4F68-84F3-6BD729915E75}" type="presParOf" srcId="{FA8BD09F-4AFB-4376-AF28-04CE28BF9636}" destId="{B41992A8-6471-476F-9D57-09BF91987745}" srcOrd="1" destOrd="0" presId="urn:microsoft.com/office/officeart/2005/8/layout/cycle2"/>
    <dgm:cxn modelId="{06EBFEA7-1E20-4710-A78C-99472377D5B8}" type="presParOf" srcId="{B41992A8-6471-476F-9D57-09BF91987745}" destId="{A40BEECB-2481-4046-9CC3-DC10A103D3D2}" srcOrd="0" destOrd="0" presId="urn:microsoft.com/office/officeart/2005/8/layout/cycle2"/>
    <dgm:cxn modelId="{F2CA629E-9B11-48FF-A6D8-165BD4680980}" type="presParOf" srcId="{FA8BD09F-4AFB-4376-AF28-04CE28BF9636}" destId="{B5FE5200-D32F-4C71-B173-DED140C6F59A}" srcOrd="2" destOrd="0" presId="urn:microsoft.com/office/officeart/2005/8/layout/cycle2"/>
    <dgm:cxn modelId="{2E226A45-F3F7-4B00-8423-1D876808B898}" type="presParOf" srcId="{FA8BD09F-4AFB-4376-AF28-04CE28BF9636}" destId="{78B4DE7D-480E-47D9-AEC6-2295E01D914C}" srcOrd="3" destOrd="0" presId="urn:microsoft.com/office/officeart/2005/8/layout/cycle2"/>
    <dgm:cxn modelId="{5EFEC2E1-3F46-46B0-A33B-D59DEA51B29E}" type="presParOf" srcId="{78B4DE7D-480E-47D9-AEC6-2295E01D914C}" destId="{535E6510-95FA-4236-A0C4-387D46FDE25F}" srcOrd="0" destOrd="0" presId="urn:microsoft.com/office/officeart/2005/8/layout/cycle2"/>
    <dgm:cxn modelId="{23955C51-993D-46C0-A4D7-20A5B9976E47}" type="presParOf" srcId="{FA8BD09F-4AFB-4376-AF28-04CE28BF9636}" destId="{B3D1F882-2DF6-4838-83DA-D3A6FE6C6C34}" srcOrd="4" destOrd="0" presId="urn:microsoft.com/office/officeart/2005/8/layout/cycle2"/>
    <dgm:cxn modelId="{BDDDCB79-3E87-4F66-8FEA-09BFEE014579}" type="presParOf" srcId="{FA8BD09F-4AFB-4376-AF28-04CE28BF9636}" destId="{24C5DAAE-2BA8-4E42-9F68-28E37EF1127E}" srcOrd="5" destOrd="0" presId="urn:microsoft.com/office/officeart/2005/8/layout/cycle2"/>
    <dgm:cxn modelId="{C94E1390-8057-40EA-A9C5-4A6CEFB0F2C6}" type="presParOf" srcId="{24C5DAAE-2BA8-4E42-9F68-28E37EF1127E}" destId="{7CA5AF98-D412-4AC6-8027-C378BDD89F87}" srcOrd="0" destOrd="0" presId="urn:microsoft.com/office/officeart/2005/8/layout/cycle2"/>
    <dgm:cxn modelId="{85AA9398-DFE4-4B0F-8893-8C388821EBE2}" type="presParOf" srcId="{FA8BD09F-4AFB-4376-AF28-04CE28BF9636}" destId="{7DE33D8F-23F7-4692-B067-16371E1713C7}" srcOrd="6" destOrd="0" presId="urn:microsoft.com/office/officeart/2005/8/layout/cycle2"/>
    <dgm:cxn modelId="{A05F68B1-3A23-459D-A18E-D16E97D21A96}" type="presParOf" srcId="{FA8BD09F-4AFB-4376-AF28-04CE28BF9636}" destId="{094C319C-5AE4-4B06-923E-CDA059985374}" srcOrd="7" destOrd="0" presId="urn:microsoft.com/office/officeart/2005/8/layout/cycle2"/>
    <dgm:cxn modelId="{011CB671-49CC-497E-BCD9-DFC8B1E29A83}" type="presParOf" srcId="{094C319C-5AE4-4B06-923E-CDA059985374}" destId="{32DD3E1B-4317-4CAF-8498-AA279146CC41}" srcOrd="0" destOrd="0" presId="urn:microsoft.com/office/officeart/2005/8/layout/cycle2"/>
    <dgm:cxn modelId="{9C45EB7F-37E2-46A3-844B-F83C6A4E0BFC}" type="presParOf" srcId="{FA8BD09F-4AFB-4376-AF28-04CE28BF9636}" destId="{BCDA4F9E-772F-4C98-A31D-3769E4F30F23}" srcOrd="8" destOrd="0" presId="urn:microsoft.com/office/officeart/2005/8/layout/cycle2"/>
    <dgm:cxn modelId="{98EF6CB4-EC42-4039-A95F-FC762FB0C0C4}" type="presParOf" srcId="{FA8BD09F-4AFB-4376-AF28-04CE28BF9636}" destId="{2D38DBA1-DFB7-44D7-8E12-DF9B0EDCC152}" srcOrd="9" destOrd="0" presId="urn:microsoft.com/office/officeart/2005/8/layout/cycle2"/>
    <dgm:cxn modelId="{ED89F4FF-8E9D-4A47-8414-587378DA86B2}" type="presParOf" srcId="{2D38DBA1-DFB7-44D7-8E12-DF9B0EDCC152}" destId="{DB514E20-9C3A-471B-AF98-29BA30EAD08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B9BC6-BAF6-4674-BFD6-45E7995D325D}">
      <dsp:nvSpPr>
        <dsp:cNvPr id="0" name=""/>
        <dsp:cNvSpPr/>
      </dsp:nvSpPr>
      <dsp:spPr>
        <a:xfrm>
          <a:off x="-5806682" y="-888716"/>
          <a:ext cx="6912996" cy="6912996"/>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235EF-EB76-450F-AE83-5591D5411268}">
      <dsp:nvSpPr>
        <dsp:cNvPr id="0" name=""/>
        <dsp:cNvSpPr/>
      </dsp:nvSpPr>
      <dsp:spPr>
        <a:xfrm>
          <a:off x="579078" y="394822"/>
          <a:ext cx="7989770" cy="790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106" tIns="40640" rIns="40640" bIns="40640" numCol="1" spcCol="1270" anchor="ctr" anchorCtr="0">
          <a:noAutofit/>
        </a:bodyPr>
        <a:lstStyle/>
        <a:p>
          <a:pPr lvl="0" algn="l" defTabSz="711200" rtl="0">
            <a:lnSpc>
              <a:spcPct val="90000"/>
            </a:lnSpc>
            <a:spcBef>
              <a:spcPct val="0"/>
            </a:spcBef>
            <a:spcAft>
              <a:spcPct val="35000"/>
            </a:spcAft>
          </a:pPr>
          <a:r>
            <a:rPr lang="es-CL" sz="1600" kern="1200" dirty="0" smtClean="0"/>
            <a:t>La LGE señala que el MINEDUC debe establecer, previa aprobación del Consejo Nacional de Educación, bases curriculares específicas para la modalidad EPJA (art.32). </a:t>
          </a:r>
          <a:endParaRPr lang="es-CL" sz="1600" kern="1200" dirty="0"/>
        </a:p>
      </dsp:txBody>
      <dsp:txXfrm>
        <a:off x="579078" y="394822"/>
        <a:ext cx="7989770" cy="790055"/>
      </dsp:txXfrm>
    </dsp:sp>
    <dsp:sp modelId="{B027BDF1-B39D-499C-A690-F49D259049E4}">
      <dsp:nvSpPr>
        <dsp:cNvPr id="0" name=""/>
        <dsp:cNvSpPr/>
      </dsp:nvSpPr>
      <dsp:spPr>
        <a:xfrm>
          <a:off x="85294" y="296065"/>
          <a:ext cx="987568" cy="9875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CDE6B8-7666-4552-BA44-85B61CDCA1E3}">
      <dsp:nvSpPr>
        <dsp:cNvPr id="0" name=""/>
        <dsp:cNvSpPr/>
      </dsp:nvSpPr>
      <dsp:spPr>
        <a:xfrm>
          <a:off x="1032035" y="1580110"/>
          <a:ext cx="7536813" cy="790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106" tIns="40640" rIns="40640" bIns="40640" numCol="1" spcCol="1270" anchor="ctr" anchorCtr="0">
          <a:noAutofit/>
        </a:bodyPr>
        <a:lstStyle/>
        <a:p>
          <a:pPr lvl="0" algn="l" defTabSz="711200" rtl="0">
            <a:lnSpc>
              <a:spcPct val="90000"/>
            </a:lnSpc>
            <a:spcBef>
              <a:spcPct val="0"/>
            </a:spcBef>
            <a:spcAft>
              <a:spcPct val="35000"/>
            </a:spcAft>
          </a:pPr>
          <a:r>
            <a:rPr lang="es-CL" sz="1600" kern="1200" dirty="0" smtClean="0"/>
            <a:t>El foco de las bases se sitúa en lo que los estudiantes deben aprender, en términos de habilidades, actitudes y conocimientos. </a:t>
          </a:r>
          <a:endParaRPr lang="es-CL" sz="1600" kern="1200" dirty="0"/>
        </a:p>
      </dsp:txBody>
      <dsp:txXfrm>
        <a:off x="1032035" y="1580110"/>
        <a:ext cx="7536813" cy="790055"/>
      </dsp:txXfrm>
    </dsp:sp>
    <dsp:sp modelId="{B48344C9-2175-4766-9F7F-CCFB7E6C55E2}">
      <dsp:nvSpPr>
        <dsp:cNvPr id="0" name=""/>
        <dsp:cNvSpPr/>
      </dsp:nvSpPr>
      <dsp:spPr>
        <a:xfrm>
          <a:off x="538250" y="1481353"/>
          <a:ext cx="987568" cy="9875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53048-1D98-4E1D-875F-B644EE65B904}">
      <dsp:nvSpPr>
        <dsp:cNvPr id="0" name=""/>
        <dsp:cNvSpPr/>
      </dsp:nvSpPr>
      <dsp:spPr>
        <a:xfrm>
          <a:off x="1032035" y="2765397"/>
          <a:ext cx="7536813" cy="790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106" tIns="40640" rIns="40640" bIns="40640" numCol="1" spcCol="1270" anchor="ctr" anchorCtr="0">
          <a:noAutofit/>
        </a:bodyPr>
        <a:lstStyle/>
        <a:p>
          <a:pPr lvl="0" algn="l" defTabSz="711200" rtl="0">
            <a:lnSpc>
              <a:spcPct val="90000"/>
            </a:lnSpc>
            <a:spcBef>
              <a:spcPct val="0"/>
            </a:spcBef>
            <a:spcAft>
              <a:spcPct val="35000"/>
            </a:spcAft>
          </a:pPr>
          <a:r>
            <a:rPr lang="es-CL" sz="1600" kern="1200" dirty="0" smtClean="0"/>
            <a:t>Los Objetivos de Aprendizaje (OA) se definen como una habilidad que se adquiere en relación a un contenido específico y se relaciona con actitudes que se busca desarrollar. </a:t>
          </a:r>
          <a:endParaRPr lang="es-CL" sz="1600" kern="1200" dirty="0"/>
        </a:p>
      </dsp:txBody>
      <dsp:txXfrm>
        <a:off x="1032035" y="2765397"/>
        <a:ext cx="7536813" cy="790055"/>
      </dsp:txXfrm>
    </dsp:sp>
    <dsp:sp modelId="{C15EDB5F-A65E-40A7-89E0-1316B86965F0}">
      <dsp:nvSpPr>
        <dsp:cNvPr id="0" name=""/>
        <dsp:cNvSpPr/>
      </dsp:nvSpPr>
      <dsp:spPr>
        <a:xfrm>
          <a:off x="538250" y="2666641"/>
          <a:ext cx="987568" cy="9875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ABB1F-186B-4DDD-AE6B-509CA6A0FF66}">
      <dsp:nvSpPr>
        <dsp:cNvPr id="0" name=""/>
        <dsp:cNvSpPr/>
      </dsp:nvSpPr>
      <dsp:spPr>
        <a:xfrm>
          <a:off x="579078" y="3950685"/>
          <a:ext cx="7989770" cy="790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106" tIns="40640" rIns="40640" bIns="40640" numCol="1" spcCol="1270" anchor="ctr" anchorCtr="0">
          <a:noAutofit/>
        </a:bodyPr>
        <a:lstStyle/>
        <a:p>
          <a:pPr lvl="0" algn="l" defTabSz="711200" rtl="0">
            <a:lnSpc>
              <a:spcPct val="90000"/>
            </a:lnSpc>
            <a:spcBef>
              <a:spcPct val="0"/>
            </a:spcBef>
            <a:spcAft>
              <a:spcPct val="35000"/>
            </a:spcAft>
          </a:pPr>
          <a:r>
            <a:rPr lang="es-CL" sz="1600" kern="1200" dirty="0" smtClean="0"/>
            <a:t>En las Bases Curriculares se incluyen los Objetivos de Aprendizaje Transversales (OAT) que se asemejan a los Objetivos Fundamentales Transversales.</a:t>
          </a:r>
          <a:endParaRPr lang="es-CL" sz="1600" kern="1200" dirty="0"/>
        </a:p>
      </dsp:txBody>
      <dsp:txXfrm>
        <a:off x="579078" y="3950685"/>
        <a:ext cx="7989770" cy="790055"/>
      </dsp:txXfrm>
    </dsp:sp>
    <dsp:sp modelId="{D5CDE531-FB79-453D-B3FC-61BBC6533335}">
      <dsp:nvSpPr>
        <dsp:cNvPr id="0" name=""/>
        <dsp:cNvSpPr/>
      </dsp:nvSpPr>
      <dsp:spPr>
        <a:xfrm>
          <a:off x="85294" y="3851929"/>
          <a:ext cx="987568" cy="9875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B7444-F1DB-45C4-855C-B250C4F03453}">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CL" sz="3000" kern="1200" dirty="0" smtClean="0"/>
            <a:t>Formación integral</a:t>
          </a:r>
          <a:endParaRPr lang="es-CL" sz="3000" kern="1200" dirty="0"/>
        </a:p>
      </dsp:txBody>
      <dsp:txXfrm>
        <a:off x="2153920" y="477519"/>
        <a:ext cx="1788160" cy="1097280"/>
      </dsp:txXfrm>
    </dsp:sp>
    <dsp:sp modelId="{1BC2C332-49A8-4019-AC15-C5FAC5C10962}">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CL" sz="3000" kern="1200" dirty="0" smtClean="0"/>
            <a:t>Enfoque de inclusión</a:t>
          </a:r>
          <a:endParaRPr lang="es-CL" sz="3000" kern="1200" dirty="0"/>
        </a:p>
      </dsp:txBody>
      <dsp:txXfrm>
        <a:off x="3454400" y="2204720"/>
        <a:ext cx="1463040" cy="1341120"/>
      </dsp:txXfrm>
    </dsp:sp>
    <dsp:sp modelId="{7FA3B0BD-E2F0-4F0D-AAFF-3B01EE78F896}">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CL" sz="3000" kern="1200" dirty="0" smtClean="0"/>
            <a:t>Enfoque de derechos</a:t>
          </a:r>
          <a:endParaRPr lang="es-CL" sz="3000" kern="1200" dirty="0"/>
        </a:p>
      </dsp:txBody>
      <dsp:txXfrm>
        <a:off x="1178560" y="2204720"/>
        <a:ext cx="1463040" cy="134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3F20F-5BB7-4730-8FDE-CA46C9B3FE07}">
      <dsp:nvSpPr>
        <dsp:cNvPr id="0" name=""/>
        <dsp:cNvSpPr/>
      </dsp:nvSpPr>
      <dsp:spPr>
        <a:xfrm>
          <a:off x="2812396" y="2120432"/>
          <a:ext cx="2591639" cy="259163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Enfoque de derechos</a:t>
          </a:r>
          <a:endParaRPr lang="es-ES" sz="1800" b="1" kern="1200" cap="small" baseline="0" dirty="0"/>
        </a:p>
      </dsp:txBody>
      <dsp:txXfrm>
        <a:off x="3333431" y="2727511"/>
        <a:ext cx="1549569" cy="1332156"/>
      </dsp:txXfrm>
    </dsp:sp>
    <dsp:sp modelId="{76E2C7B7-CBDF-4D35-9FFB-A6433DA5D4B5}">
      <dsp:nvSpPr>
        <dsp:cNvPr id="0" name=""/>
        <dsp:cNvSpPr/>
      </dsp:nvSpPr>
      <dsp:spPr>
        <a:xfrm>
          <a:off x="1304533" y="1507863"/>
          <a:ext cx="1884828" cy="18848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Inclusión</a:t>
          </a:r>
          <a:endParaRPr lang="es-ES" sz="1800" b="1" kern="1200" cap="small" baseline="0" dirty="0"/>
        </a:p>
      </dsp:txBody>
      <dsp:txXfrm>
        <a:off x="1779044" y="1985242"/>
        <a:ext cx="935806" cy="930070"/>
      </dsp:txXfrm>
    </dsp:sp>
    <dsp:sp modelId="{FA74AF0B-F4C5-490F-A229-09CF85BA5E2D}">
      <dsp:nvSpPr>
        <dsp:cNvPr id="0" name=""/>
        <dsp:cNvSpPr/>
      </dsp:nvSpPr>
      <dsp:spPr>
        <a:xfrm rot="20700000">
          <a:off x="2360229" y="207523"/>
          <a:ext cx="1846747" cy="184674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Formación integral</a:t>
          </a:r>
          <a:endParaRPr lang="es-ES" sz="1800" b="1" kern="1200" cap="small" baseline="0" dirty="0"/>
        </a:p>
      </dsp:txBody>
      <dsp:txXfrm rot="-20700000">
        <a:off x="2765275" y="612569"/>
        <a:ext cx="1036655" cy="1036655"/>
      </dsp:txXfrm>
    </dsp:sp>
    <dsp:sp modelId="{194B6A56-F3C7-45E8-8EB9-99655C22536A}">
      <dsp:nvSpPr>
        <dsp:cNvPr id="0" name=""/>
        <dsp:cNvSpPr/>
      </dsp:nvSpPr>
      <dsp:spPr>
        <a:xfrm>
          <a:off x="2618839" y="1726096"/>
          <a:ext cx="3317298" cy="3317298"/>
        </a:xfrm>
        <a:prstGeom prst="circularArrow">
          <a:avLst>
            <a:gd name="adj1" fmla="val 4687"/>
            <a:gd name="adj2" fmla="val 299029"/>
            <a:gd name="adj3" fmla="val 2527285"/>
            <a:gd name="adj4" fmla="val 1583752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B6D6C-1CEA-4B0A-AE8C-4E65729FA6BD}">
      <dsp:nvSpPr>
        <dsp:cNvPr id="0" name=""/>
        <dsp:cNvSpPr/>
      </dsp:nvSpPr>
      <dsp:spPr>
        <a:xfrm>
          <a:off x="970733" y="1088599"/>
          <a:ext cx="2410224" cy="24102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C7157-9BDD-4FDF-846E-414614B0DD93}">
      <dsp:nvSpPr>
        <dsp:cNvPr id="0" name=""/>
        <dsp:cNvSpPr/>
      </dsp:nvSpPr>
      <dsp:spPr>
        <a:xfrm>
          <a:off x="1933058" y="-199205"/>
          <a:ext cx="2598707" cy="25987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6A3E3-7332-496F-93A2-578609E0C1E7}">
      <dsp:nvSpPr>
        <dsp:cNvPr id="0" name=""/>
        <dsp:cNvSpPr/>
      </dsp:nvSpPr>
      <dsp:spPr>
        <a:xfrm>
          <a:off x="706546" y="0"/>
          <a:ext cx="2055508" cy="2110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Elaboración de un documento fundante.</a:t>
          </a:r>
          <a:endParaRPr lang="es-ES" sz="1400" b="1" kern="1200" dirty="0">
            <a:latin typeface="+mn-lt"/>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Constitución de equipo de consultores.</a:t>
          </a:r>
          <a:endParaRPr lang="es-ES" sz="1400" b="1" kern="1200" dirty="0">
            <a:latin typeface="+mn-lt"/>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endParaRPr lang="es-ES"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endParaRPr lang="es-ES" sz="1000" kern="1200" dirty="0">
            <a:latin typeface="Verdana" panose="020B0604030504040204" pitchFamily="34" charset="0"/>
            <a:ea typeface="Verdana" panose="020B0604030504040204" pitchFamily="34" charset="0"/>
            <a:cs typeface="Verdana" panose="020B0604030504040204" pitchFamily="34" charset="0"/>
          </a:endParaRPr>
        </a:p>
      </dsp:txBody>
      <dsp:txXfrm>
        <a:off x="755111" y="48565"/>
        <a:ext cx="1958378" cy="1560999"/>
      </dsp:txXfrm>
    </dsp:sp>
    <dsp:sp modelId="{A91B1CC2-D3C0-4838-B3B2-4A25205177DF}">
      <dsp:nvSpPr>
        <dsp:cNvPr id="0" name=""/>
        <dsp:cNvSpPr/>
      </dsp:nvSpPr>
      <dsp:spPr>
        <a:xfrm>
          <a:off x="2035291" y="720071"/>
          <a:ext cx="2341623" cy="1935929"/>
        </a:xfrm>
        <a:prstGeom prst="leftCircularArrow">
          <a:avLst>
            <a:gd name="adj1" fmla="val 4662"/>
            <a:gd name="adj2" fmla="val 595035"/>
            <a:gd name="adj3" fmla="val 2483153"/>
            <a:gd name="adj4" fmla="val 9137097"/>
            <a:gd name="adj5" fmla="val 54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E7A663-09B9-4A68-A86B-9503485F6891}">
      <dsp:nvSpPr>
        <dsp:cNvPr id="0" name=""/>
        <dsp:cNvSpPr/>
      </dsp:nvSpPr>
      <dsp:spPr>
        <a:xfrm>
          <a:off x="2113985" y="1615862"/>
          <a:ext cx="643536" cy="54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I</a:t>
          </a:r>
          <a:endParaRPr lang="es-ES" sz="1600" kern="1200" dirty="0"/>
        </a:p>
      </dsp:txBody>
      <dsp:txXfrm>
        <a:off x="2129929" y="1631806"/>
        <a:ext cx="611648" cy="512492"/>
      </dsp:txXfrm>
    </dsp:sp>
    <dsp:sp modelId="{D5B42461-7654-46E9-8E22-583FAE495FC3}">
      <dsp:nvSpPr>
        <dsp:cNvPr id="0" name=""/>
        <dsp:cNvSpPr/>
      </dsp:nvSpPr>
      <dsp:spPr>
        <a:xfrm>
          <a:off x="3276591" y="215757"/>
          <a:ext cx="2010785" cy="21607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22300">
            <a:lnSpc>
              <a:spcPct val="90000"/>
            </a:lnSpc>
            <a:spcBef>
              <a:spcPct val="0"/>
            </a:spcBef>
            <a:spcAft>
              <a:spcPct val="15000"/>
            </a:spcAft>
            <a:buChar char="••"/>
          </a:pPr>
          <a:r>
            <a:rPr lang="es-CL" sz="1400" b="1" kern="1200" dirty="0" smtClean="0"/>
            <a:t>Delimitación de ámbitos de formación y levantamiento de competencias del perfil de egreso* para E. Media y E. Básica</a:t>
          </a:r>
          <a:r>
            <a:rPr lang="es-ES" sz="1400" kern="1200" dirty="0" smtClean="0">
              <a:latin typeface="Verdana" panose="020B0604030504040204" pitchFamily="34" charset="0"/>
              <a:ea typeface="Verdana" panose="020B0604030504040204" pitchFamily="34" charset="0"/>
              <a:cs typeface="Verdana" panose="020B0604030504040204" pitchFamily="34" charset="0"/>
            </a:rPr>
            <a:t>.</a:t>
          </a:r>
          <a:endParaRPr lang="es-ES" sz="1400" kern="1200" dirty="0">
            <a:latin typeface="Verdana" panose="020B0604030504040204" pitchFamily="34" charset="0"/>
            <a:ea typeface="Verdana" panose="020B0604030504040204" pitchFamily="34" charset="0"/>
            <a:cs typeface="Verdana" panose="020B0604030504040204" pitchFamily="34" charset="0"/>
          </a:endParaRPr>
        </a:p>
        <a:p>
          <a:pPr marL="171450" lvl="1" indent="0" algn="l" defTabSz="844550">
            <a:lnSpc>
              <a:spcPct val="90000"/>
            </a:lnSpc>
            <a:spcBef>
              <a:spcPct val="0"/>
            </a:spcBef>
            <a:spcAft>
              <a:spcPct val="15000"/>
            </a:spcAft>
            <a:buChar char="••"/>
          </a:pPr>
          <a:endParaRPr lang="es-ES" sz="1900" kern="1200" dirty="0"/>
        </a:p>
      </dsp:txBody>
      <dsp:txXfrm>
        <a:off x="3326316" y="728505"/>
        <a:ext cx="1911335" cy="1598300"/>
      </dsp:txXfrm>
    </dsp:sp>
    <dsp:sp modelId="{288495B1-70FC-4D31-BBCF-928DD5ACFB08}">
      <dsp:nvSpPr>
        <dsp:cNvPr id="0" name=""/>
        <dsp:cNvSpPr/>
      </dsp:nvSpPr>
      <dsp:spPr>
        <a:xfrm>
          <a:off x="4400828" y="-160639"/>
          <a:ext cx="2611160" cy="2095852"/>
        </a:xfrm>
        <a:prstGeom prst="circularArrow">
          <a:avLst>
            <a:gd name="adj1" fmla="val 4307"/>
            <a:gd name="adj2" fmla="val 544849"/>
            <a:gd name="adj3" fmla="val 19846372"/>
            <a:gd name="adj4" fmla="val 13142242"/>
            <a:gd name="adj5" fmla="val 50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CE1D3-3BDD-4091-8771-A3715C99A3A6}">
      <dsp:nvSpPr>
        <dsp:cNvPr id="0" name=""/>
        <dsp:cNvSpPr/>
      </dsp:nvSpPr>
      <dsp:spPr>
        <a:xfrm>
          <a:off x="4644752" y="112325"/>
          <a:ext cx="647287" cy="607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II</a:t>
          </a:r>
          <a:endParaRPr lang="es-ES" sz="1600" kern="1200" dirty="0"/>
        </a:p>
      </dsp:txBody>
      <dsp:txXfrm>
        <a:off x="4662553" y="130126"/>
        <a:ext cx="611685" cy="572155"/>
      </dsp:txXfrm>
    </dsp:sp>
    <dsp:sp modelId="{9D2508ED-DD9C-4ED8-845D-5B3F8A5BF4AA}">
      <dsp:nvSpPr>
        <dsp:cNvPr id="0" name=""/>
        <dsp:cNvSpPr/>
      </dsp:nvSpPr>
      <dsp:spPr>
        <a:xfrm>
          <a:off x="5717180" y="287328"/>
          <a:ext cx="2087603" cy="2017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CL" sz="1400" b="1" kern="1200" dirty="0" smtClean="0"/>
            <a:t>Delimitación de asignaturas que tributan al perfil de egreso.</a:t>
          </a:r>
          <a:endParaRPr lang="es-E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s-ES" sz="1400" b="1" kern="1200" dirty="0" smtClean="0"/>
            <a:t>Definición de propósitos formativos para dichas asignaturas. </a:t>
          </a:r>
          <a:endParaRPr lang="es-ES" sz="1400" b="1" kern="1200" dirty="0"/>
        </a:p>
      </dsp:txBody>
      <dsp:txXfrm>
        <a:off x="5763611" y="333759"/>
        <a:ext cx="1994741" cy="1492420"/>
      </dsp:txXfrm>
    </dsp:sp>
    <dsp:sp modelId="{A6642668-BA07-4F30-99E1-8301E3133056}">
      <dsp:nvSpPr>
        <dsp:cNvPr id="0" name=""/>
        <dsp:cNvSpPr/>
      </dsp:nvSpPr>
      <dsp:spPr>
        <a:xfrm>
          <a:off x="7229274" y="1759878"/>
          <a:ext cx="584877" cy="54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III</a:t>
          </a:r>
          <a:endParaRPr lang="es-ES" sz="1400" kern="1200" dirty="0"/>
        </a:p>
      </dsp:txBody>
      <dsp:txXfrm>
        <a:off x="7245218" y="1775822"/>
        <a:ext cx="552989" cy="512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8241-CCC7-4233-A490-EAFB0135D16A}">
      <dsp:nvSpPr>
        <dsp:cNvPr id="0" name=""/>
        <dsp:cNvSpPr/>
      </dsp:nvSpPr>
      <dsp:spPr>
        <a:xfrm>
          <a:off x="3210" y="209328"/>
          <a:ext cx="2421513" cy="188559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80975" lvl="0" indent="0" algn="l" defTabSz="622300">
            <a:lnSpc>
              <a:spcPct val="90000"/>
            </a:lnSpc>
            <a:spcBef>
              <a:spcPct val="0"/>
            </a:spcBef>
            <a:spcAft>
              <a:spcPct val="35000"/>
            </a:spcAft>
          </a:pPr>
          <a:r>
            <a:rPr lang="es-CL" sz="1400" b="1" kern="1200" dirty="0" smtClean="0"/>
            <a:t>Enfoque y estrategia de trabajo para elaboración de BBCC</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608589" y="492168"/>
        <a:ext cx="1180488" cy="1319919"/>
      </dsp:txXfrm>
    </dsp:sp>
    <dsp:sp modelId="{30F7547D-56CF-429B-8BC9-CB90C017BB25}">
      <dsp:nvSpPr>
        <dsp:cNvPr id="0" name=""/>
        <dsp:cNvSpPr/>
      </dsp:nvSpPr>
      <dsp:spPr>
        <a:xfrm>
          <a:off x="0" y="825755"/>
          <a:ext cx="654122" cy="6527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Verdana" panose="020B0604030504040204" pitchFamily="34" charset="0"/>
              <a:ea typeface="Verdana" panose="020B0604030504040204" pitchFamily="34" charset="0"/>
              <a:cs typeface="Verdana" panose="020B0604030504040204" pitchFamily="34" charset="0"/>
            </a:rPr>
            <a:t>I</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95794" y="921347"/>
        <a:ext cx="462534" cy="461561"/>
      </dsp:txXfrm>
    </dsp:sp>
    <dsp:sp modelId="{E05D3CE4-4F3F-4652-8E19-B0AFAE0FAFDB}">
      <dsp:nvSpPr>
        <dsp:cNvPr id="0" name=""/>
        <dsp:cNvSpPr/>
      </dsp:nvSpPr>
      <dsp:spPr>
        <a:xfrm>
          <a:off x="2526956" y="341624"/>
          <a:ext cx="2413153" cy="162100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80975" lvl="0" indent="0" algn="l" defTabSz="622300">
            <a:lnSpc>
              <a:spcPct val="90000"/>
            </a:lnSpc>
            <a:spcBef>
              <a:spcPct val="0"/>
            </a:spcBef>
            <a:spcAft>
              <a:spcPct val="35000"/>
            </a:spcAft>
          </a:pPr>
          <a:r>
            <a:rPr lang="es-CL" sz="1400" b="1" kern="1200" dirty="0" smtClean="0"/>
            <a:t>Delimitación perfil de egreso</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3130244" y="584775"/>
        <a:ext cx="1242512" cy="1134705"/>
      </dsp:txXfrm>
    </dsp:sp>
    <dsp:sp modelId="{CFFF50D2-F25F-419B-9563-AE836F3339E7}">
      <dsp:nvSpPr>
        <dsp:cNvPr id="0" name=""/>
        <dsp:cNvSpPr/>
      </dsp:nvSpPr>
      <dsp:spPr>
        <a:xfrm>
          <a:off x="2592602" y="825755"/>
          <a:ext cx="671020" cy="6527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latin typeface="Verdana" panose="020B0604030504040204" pitchFamily="34" charset="0"/>
              <a:ea typeface="Verdana" panose="020B0604030504040204" pitchFamily="34" charset="0"/>
              <a:cs typeface="Verdana" panose="020B0604030504040204" pitchFamily="34" charset="0"/>
            </a:rPr>
            <a:t>II</a:t>
          </a:r>
          <a:endParaRPr lang="es-ES" sz="1200" kern="1200" dirty="0"/>
        </a:p>
      </dsp:txBody>
      <dsp:txXfrm>
        <a:off x="2690871" y="921347"/>
        <a:ext cx="474482" cy="461561"/>
      </dsp:txXfrm>
    </dsp:sp>
    <dsp:sp modelId="{AF7A7C10-B21A-42DB-B168-5FC7E231CFF5}">
      <dsp:nvSpPr>
        <dsp:cNvPr id="0" name=""/>
        <dsp:cNvSpPr/>
      </dsp:nvSpPr>
      <dsp:spPr>
        <a:xfrm>
          <a:off x="5084223" y="288215"/>
          <a:ext cx="2329389" cy="172782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80975" lvl="0" indent="0" algn="l" defTabSz="622300">
            <a:lnSpc>
              <a:spcPct val="90000"/>
            </a:lnSpc>
            <a:spcBef>
              <a:spcPct val="0"/>
            </a:spcBef>
            <a:spcAft>
              <a:spcPct val="35000"/>
            </a:spcAft>
          </a:pPr>
          <a:r>
            <a:rPr lang="es-CL" sz="1400" b="1" kern="1200" dirty="0" smtClean="0"/>
            <a:t>Definición asignaturas y propósitos formativos</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5666571" y="547389"/>
        <a:ext cx="1142304" cy="1209476"/>
      </dsp:txXfrm>
    </dsp:sp>
    <dsp:sp modelId="{CB83DDB8-713F-4F71-9302-D286860FC796}">
      <dsp:nvSpPr>
        <dsp:cNvPr id="0" name=""/>
        <dsp:cNvSpPr/>
      </dsp:nvSpPr>
      <dsp:spPr>
        <a:xfrm>
          <a:off x="5040787" y="749417"/>
          <a:ext cx="805420" cy="805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latin typeface="Verdana" panose="020B0604030504040204" pitchFamily="34" charset="0"/>
              <a:ea typeface="Verdana" panose="020B0604030504040204" pitchFamily="34" charset="0"/>
              <a:cs typeface="Verdana" panose="020B0604030504040204" pitchFamily="34" charset="0"/>
            </a:rPr>
            <a:t>III</a:t>
          </a:r>
          <a:endParaRPr lang="es-ES" sz="1200" kern="1200" dirty="0">
            <a:latin typeface="Verdana" panose="020B0604030504040204" pitchFamily="34" charset="0"/>
            <a:ea typeface="Verdana" panose="020B0604030504040204" pitchFamily="34" charset="0"/>
            <a:cs typeface="Verdana" panose="020B0604030504040204" pitchFamily="34" charset="0"/>
          </a:endParaRPr>
        </a:p>
      </dsp:txBody>
      <dsp:txXfrm>
        <a:off x="5158738" y="867368"/>
        <a:ext cx="569518" cy="569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6A3E3-7332-496F-93A2-578609E0C1E7}">
      <dsp:nvSpPr>
        <dsp:cNvPr id="0" name=""/>
        <dsp:cNvSpPr/>
      </dsp:nvSpPr>
      <dsp:spPr>
        <a:xfrm>
          <a:off x="0" y="-130923"/>
          <a:ext cx="2905632" cy="31421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Objetivos de Aprendizaje por asignaturas y niveles.</a:t>
          </a:r>
          <a:endParaRPr lang="es-ES" sz="1400" b="1" kern="1200" dirty="0">
            <a:latin typeface="+mn-lt"/>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En su definición se abordan como Objetivos Nucleares (terminales; sustantivos e integradores; que habilitan para desempeños relevantes en la vida de las personas).</a:t>
          </a:r>
          <a:endParaRPr lang="es-ES" sz="1400" b="1" kern="1200" dirty="0">
            <a:latin typeface="+mn-lt"/>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endParaRPr lang="es-ES"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endParaRPr lang="es-ES" sz="1000" kern="1200" dirty="0">
            <a:latin typeface="Verdana" panose="020B0604030504040204" pitchFamily="34" charset="0"/>
            <a:ea typeface="Verdana" panose="020B0604030504040204" pitchFamily="34" charset="0"/>
            <a:cs typeface="Verdana" panose="020B0604030504040204" pitchFamily="34" charset="0"/>
          </a:endParaRPr>
        </a:p>
      </dsp:txBody>
      <dsp:txXfrm>
        <a:off x="72310" y="-58613"/>
        <a:ext cx="2761012" cy="2324225"/>
      </dsp:txXfrm>
    </dsp:sp>
    <dsp:sp modelId="{A91B1CC2-D3C0-4838-B3B2-4A25205177DF}">
      <dsp:nvSpPr>
        <dsp:cNvPr id="0" name=""/>
        <dsp:cNvSpPr/>
      </dsp:nvSpPr>
      <dsp:spPr>
        <a:xfrm>
          <a:off x="2047178" y="855043"/>
          <a:ext cx="2455414" cy="2455414"/>
        </a:xfrm>
        <a:prstGeom prst="leftCircularArrow">
          <a:avLst>
            <a:gd name="adj1" fmla="val 3374"/>
            <a:gd name="adj2" fmla="val 417416"/>
            <a:gd name="adj3" fmla="val 1298572"/>
            <a:gd name="adj4" fmla="val 8130135"/>
            <a:gd name="adj5" fmla="val 39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E7A663-09B9-4A68-A86B-9503485F6891}">
      <dsp:nvSpPr>
        <dsp:cNvPr id="0" name=""/>
        <dsp:cNvSpPr/>
      </dsp:nvSpPr>
      <dsp:spPr>
        <a:xfrm>
          <a:off x="2160235" y="2360849"/>
          <a:ext cx="605950" cy="519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IV</a:t>
          </a:r>
          <a:endParaRPr lang="es-ES" sz="1600" kern="1200" dirty="0"/>
        </a:p>
      </dsp:txBody>
      <dsp:txXfrm>
        <a:off x="2175450" y="2376064"/>
        <a:ext cx="575520" cy="489040"/>
      </dsp:txXfrm>
    </dsp:sp>
    <dsp:sp modelId="{D5B42461-7654-46E9-8E22-583FAE495FC3}">
      <dsp:nvSpPr>
        <dsp:cNvPr id="0" name=""/>
        <dsp:cNvSpPr/>
      </dsp:nvSpPr>
      <dsp:spPr>
        <a:xfrm>
          <a:off x="3308961" y="60213"/>
          <a:ext cx="2810518" cy="27598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Objetivos de Aprendizaje por asignaturas y niveles.</a:t>
          </a:r>
          <a:endParaRPr lang="es-E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En su definición se abordan como Objetivos Nucleares (terminales; sustantivos e integradores ; que habilitan para desempeños relevantes en la vida de las personas).</a:t>
          </a:r>
          <a:endParaRPr lang="es-ES" sz="1400" kern="1200" dirty="0"/>
        </a:p>
        <a:p>
          <a:pPr marL="171450" lvl="1" indent="-171450" algn="l" defTabSz="844550">
            <a:lnSpc>
              <a:spcPct val="90000"/>
            </a:lnSpc>
            <a:spcBef>
              <a:spcPct val="0"/>
            </a:spcBef>
            <a:spcAft>
              <a:spcPct val="15000"/>
            </a:spcAft>
            <a:buChar char="••"/>
          </a:pPr>
          <a:endParaRPr lang="es-ES" sz="1900" kern="1200" dirty="0"/>
        </a:p>
      </dsp:txBody>
      <dsp:txXfrm>
        <a:off x="3372474" y="715132"/>
        <a:ext cx="2683492" cy="2041461"/>
      </dsp:txXfrm>
    </dsp:sp>
    <dsp:sp modelId="{288495B1-70FC-4D31-BBCF-928DD5ACFB08}">
      <dsp:nvSpPr>
        <dsp:cNvPr id="0" name=""/>
        <dsp:cNvSpPr/>
      </dsp:nvSpPr>
      <dsp:spPr>
        <a:xfrm>
          <a:off x="5492197" y="-330955"/>
          <a:ext cx="1878498" cy="2222759"/>
        </a:xfrm>
        <a:prstGeom prst="circularArrow">
          <a:avLst>
            <a:gd name="adj1" fmla="val 3727"/>
            <a:gd name="adj2" fmla="val 465014"/>
            <a:gd name="adj3" fmla="val 20218049"/>
            <a:gd name="adj4" fmla="val 13434084"/>
            <a:gd name="adj5" fmla="val 43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CE1D3-3BDD-4091-8771-A3715C99A3A6}">
      <dsp:nvSpPr>
        <dsp:cNvPr id="0" name=""/>
        <dsp:cNvSpPr/>
      </dsp:nvSpPr>
      <dsp:spPr>
        <a:xfrm>
          <a:off x="5328589" y="72010"/>
          <a:ext cx="733485" cy="552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V</a:t>
          </a:r>
          <a:endParaRPr lang="es-ES" sz="1600" kern="1200" dirty="0"/>
        </a:p>
      </dsp:txBody>
      <dsp:txXfrm>
        <a:off x="5344767" y="88188"/>
        <a:ext cx="701129" cy="519990"/>
      </dsp:txXfrm>
    </dsp:sp>
    <dsp:sp modelId="{9D2508ED-DD9C-4ED8-845D-5B3F8A5BF4AA}">
      <dsp:nvSpPr>
        <dsp:cNvPr id="0" name=""/>
        <dsp:cNvSpPr/>
      </dsp:nvSpPr>
      <dsp:spPr>
        <a:xfrm>
          <a:off x="6522809" y="205475"/>
          <a:ext cx="2118150" cy="24693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latin typeface="+mn-lt"/>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s-ES" sz="1400" b="1" kern="1200" dirty="0" smtClean="0">
              <a:latin typeface="+mn-lt"/>
              <a:ea typeface="Verdana" panose="020B0604030504040204" pitchFamily="34" charset="0"/>
              <a:cs typeface="Verdana" panose="020B0604030504040204" pitchFamily="34" charset="0"/>
            </a:rPr>
            <a:t>Trayectorias que se expresarán en el desarrollo de Programas de estudio.</a:t>
          </a:r>
          <a:endParaRPr lang="es-ES" sz="1400" b="1" kern="1200" dirty="0">
            <a:latin typeface="+mn-lt"/>
            <a:ea typeface="Verdana" panose="020B0604030504040204" pitchFamily="34" charset="0"/>
            <a:cs typeface="Verdana" panose="020B0604030504040204" pitchFamily="34" charset="0"/>
          </a:endParaRPr>
        </a:p>
      </dsp:txBody>
      <dsp:txXfrm>
        <a:off x="6579636" y="262302"/>
        <a:ext cx="2004496" cy="1826565"/>
      </dsp:txXfrm>
    </dsp:sp>
    <dsp:sp modelId="{A6642668-BA07-4F30-99E1-8301E3133056}">
      <dsp:nvSpPr>
        <dsp:cNvPr id="0" name=""/>
        <dsp:cNvSpPr/>
      </dsp:nvSpPr>
      <dsp:spPr>
        <a:xfrm>
          <a:off x="7992883" y="2304254"/>
          <a:ext cx="589769" cy="380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VI</a:t>
          </a:r>
          <a:endParaRPr lang="es-ES" sz="1400" kern="1200" dirty="0"/>
        </a:p>
      </dsp:txBody>
      <dsp:txXfrm>
        <a:off x="8004015" y="2315386"/>
        <a:ext cx="567505" cy="357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8241-CCC7-4233-A490-EAFB0135D16A}">
      <dsp:nvSpPr>
        <dsp:cNvPr id="0" name=""/>
        <dsp:cNvSpPr/>
      </dsp:nvSpPr>
      <dsp:spPr>
        <a:xfrm>
          <a:off x="187259" y="170658"/>
          <a:ext cx="2434583" cy="218397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3175" lvl="0" indent="0" algn="l" defTabSz="622300">
            <a:lnSpc>
              <a:spcPct val="90000"/>
            </a:lnSpc>
            <a:spcBef>
              <a:spcPct val="0"/>
            </a:spcBef>
            <a:spcAft>
              <a:spcPct val="35000"/>
            </a:spcAft>
          </a:pPr>
          <a:r>
            <a:rPr lang="es-ES" sz="1400" b="1" kern="1200" dirty="0" smtClean="0"/>
            <a:t>Definición de Objetivos de Aprendizaje por niveles y asignaturas Enseñanza Media</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795904" y="498254"/>
        <a:ext cx="1186859" cy="1528782"/>
      </dsp:txXfrm>
    </dsp:sp>
    <dsp:sp modelId="{30F7547D-56CF-429B-8BC9-CB90C017BB25}">
      <dsp:nvSpPr>
        <dsp:cNvPr id="0" name=""/>
        <dsp:cNvSpPr/>
      </dsp:nvSpPr>
      <dsp:spPr>
        <a:xfrm>
          <a:off x="0" y="949425"/>
          <a:ext cx="645302" cy="626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Verdana" panose="020B0604030504040204" pitchFamily="34" charset="0"/>
              <a:ea typeface="Verdana" panose="020B0604030504040204" pitchFamily="34" charset="0"/>
              <a:cs typeface="Verdana" panose="020B0604030504040204" pitchFamily="34" charset="0"/>
            </a:rPr>
            <a:t>IV</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94502" y="1041165"/>
        <a:ext cx="456298" cy="442960"/>
      </dsp:txXfrm>
    </dsp:sp>
    <dsp:sp modelId="{E05D3CE4-4F3F-4652-8E19-B0AFAE0FAFDB}">
      <dsp:nvSpPr>
        <dsp:cNvPr id="0" name=""/>
        <dsp:cNvSpPr/>
      </dsp:nvSpPr>
      <dsp:spPr>
        <a:xfrm>
          <a:off x="2743068" y="72005"/>
          <a:ext cx="2446822" cy="238127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3175" lvl="0" indent="0" algn="l" defTabSz="900113">
            <a:lnSpc>
              <a:spcPct val="90000"/>
            </a:lnSpc>
            <a:spcBef>
              <a:spcPct val="0"/>
            </a:spcBef>
            <a:spcAft>
              <a:spcPct val="35000"/>
            </a:spcAft>
          </a:pPr>
          <a:r>
            <a:rPr lang="es-ES" sz="1400" b="1" kern="1200" dirty="0" smtClean="0"/>
            <a:t>Definición de Objetivos de Aprendizaje por niveles y asignaturas Enseñanza Básica</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3354774" y="429197"/>
        <a:ext cx="1192826" cy="1666895"/>
      </dsp:txXfrm>
    </dsp:sp>
    <dsp:sp modelId="{CFFF50D2-F25F-419B-9563-AE836F3339E7}">
      <dsp:nvSpPr>
        <dsp:cNvPr id="0" name=""/>
        <dsp:cNvSpPr/>
      </dsp:nvSpPr>
      <dsp:spPr>
        <a:xfrm>
          <a:off x="2666121" y="949425"/>
          <a:ext cx="636897" cy="6264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Verdana" panose="020B0604030504040204" pitchFamily="34" charset="0"/>
              <a:ea typeface="Verdana" panose="020B0604030504040204" pitchFamily="34" charset="0"/>
              <a:cs typeface="Verdana" panose="020B0604030504040204" pitchFamily="34" charset="0"/>
            </a:rPr>
            <a:t>V</a:t>
          </a:r>
          <a:endParaRPr lang="es-ES" sz="1400" kern="1200" dirty="0"/>
        </a:p>
      </dsp:txBody>
      <dsp:txXfrm>
        <a:off x="2759392" y="1041165"/>
        <a:ext cx="450355" cy="442960"/>
      </dsp:txXfrm>
    </dsp:sp>
    <dsp:sp modelId="{AF7A7C10-B21A-42DB-B168-5FC7E231CFF5}">
      <dsp:nvSpPr>
        <dsp:cNvPr id="0" name=""/>
        <dsp:cNvSpPr/>
      </dsp:nvSpPr>
      <dsp:spPr>
        <a:xfrm>
          <a:off x="5843771" y="72005"/>
          <a:ext cx="2077108" cy="238127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85725" lvl="0" indent="0" algn="l" defTabSz="622300">
            <a:lnSpc>
              <a:spcPct val="90000"/>
            </a:lnSpc>
            <a:spcBef>
              <a:spcPct val="0"/>
            </a:spcBef>
            <a:spcAft>
              <a:spcPct val="35000"/>
            </a:spcAft>
          </a:pPr>
          <a:r>
            <a:rPr lang="es-CL" sz="1400" b="1" kern="1200" dirty="0" smtClean="0"/>
            <a:t>Definición de trayectorias formativas</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6363048" y="429197"/>
        <a:ext cx="1012590" cy="1666895"/>
      </dsp:txXfrm>
    </dsp:sp>
    <dsp:sp modelId="{CB83DDB8-713F-4F71-9302-D286860FC796}">
      <dsp:nvSpPr>
        <dsp:cNvPr id="0" name=""/>
        <dsp:cNvSpPr/>
      </dsp:nvSpPr>
      <dsp:spPr>
        <a:xfrm>
          <a:off x="5767738" y="941113"/>
          <a:ext cx="640974" cy="6430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Verdana" panose="020B0604030504040204" pitchFamily="34" charset="0"/>
              <a:ea typeface="Verdana" panose="020B0604030504040204" pitchFamily="34" charset="0"/>
              <a:cs typeface="Verdana" panose="020B0604030504040204" pitchFamily="34" charset="0"/>
            </a:rPr>
            <a:t>VI</a:t>
          </a:r>
          <a:endParaRPr lang="es-ES" sz="1400" kern="1200" dirty="0">
            <a:latin typeface="Verdana" panose="020B0604030504040204" pitchFamily="34" charset="0"/>
            <a:ea typeface="Verdana" panose="020B0604030504040204" pitchFamily="34" charset="0"/>
            <a:cs typeface="Verdana" panose="020B0604030504040204" pitchFamily="34" charset="0"/>
          </a:endParaRPr>
        </a:p>
      </dsp:txBody>
      <dsp:txXfrm>
        <a:off x="5861606" y="1035288"/>
        <a:ext cx="453238" cy="454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924E8-9D4F-49A9-A784-B93B55BB4D3D}">
      <dsp:nvSpPr>
        <dsp:cNvPr id="0" name=""/>
        <dsp:cNvSpPr/>
      </dsp:nvSpPr>
      <dsp:spPr>
        <a:xfrm>
          <a:off x="3253882" y="-36678"/>
          <a:ext cx="1950255" cy="17612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Personal y social</a:t>
          </a:r>
          <a:endParaRPr lang="es-ES" sz="1800" b="1" kern="1200" cap="small" baseline="0" dirty="0"/>
        </a:p>
      </dsp:txBody>
      <dsp:txXfrm>
        <a:off x="3539490" y="221245"/>
        <a:ext cx="1379039" cy="1245361"/>
      </dsp:txXfrm>
    </dsp:sp>
    <dsp:sp modelId="{B41992A8-6471-476F-9D57-09BF91987745}">
      <dsp:nvSpPr>
        <dsp:cNvPr id="0" name=""/>
        <dsp:cNvSpPr/>
      </dsp:nvSpPr>
      <dsp:spPr>
        <a:xfrm rot="2160000">
          <a:off x="5081436" y="1306107"/>
          <a:ext cx="385559" cy="5944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5092481" y="1390994"/>
        <a:ext cx="269891" cy="356645"/>
      </dsp:txXfrm>
    </dsp:sp>
    <dsp:sp modelId="{B5FE5200-D32F-4C71-B173-DED140C6F59A}">
      <dsp:nvSpPr>
        <dsp:cNvPr id="0" name=""/>
        <dsp:cNvSpPr/>
      </dsp:nvSpPr>
      <dsp:spPr>
        <a:xfrm>
          <a:off x="5326042" y="1516664"/>
          <a:ext cx="2081923" cy="1761207"/>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Proactividad</a:t>
          </a:r>
          <a:r>
            <a:rPr lang="es-ES" sz="1500" kern="1200" dirty="0" smtClean="0"/>
            <a:t> </a:t>
          </a:r>
          <a:r>
            <a:rPr lang="es-ES" sz="1800" b="1" kern="1200" cap="small" baseline="0" dirty="0" smtClean="0"/>
            <a:t>y trabajo</a:t>
          </a:r>
          <a:endParaRPr lang="es-ES" sz="1800" b="1" kern="1200" cap="small" baseline="0" dirty="0"/>
        </a:p>
      </dsp:txBody>
      <dsp:txXfrm>
        <a:off x="5630933" y="1774587"/>
        <a:ext cx="1472141" cy="1245361"/>
      </dsp:txXfrm>
    </dsp:sp>
    <dsp:sp modelId="{78B4DE7D-480E-47D9-AEC6-2295E01D914C}">
      <dsp:nvSpPr>
        <dsp:cNvPr id="0" name=""/>
        <dsp:cNvSpPr/>
      </dsp:nvSpPr>
      <dsp:spPr>
        <a:xfrm rot="6480000">
          <a:off x="5766949" y="3309585"/>
          <a:ext cx="414116" cy="594407"/>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5848262" y="3369389"/>
        <a:ext cx="289881" cy="356645"/>
      </dsp:txXfrm>
    </dsp:sp>
    <dsp:sp modelId="{B3D1F882-2DF6-4838-83DA-D3A6FE6C6C34}">
      <dsp:nvSpPr>
        <dsp:cNvPr id="0" name=""/>
        <dsp:cNvSpPr/>
      </dsp:nvSpPr>
      <dsp:spPr>
        <a:xfrm>
          <a:off x="4470452" y="3951935"/>
          <a:ext cx="2159821" cy="1917391"/>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Tecnología de Información y Comunicación </a:t>
          </a:r>
          <a:endParaRPr lang="es-ES" sz="1800" b="1" kern="1200" cap="small" baseline="0" dirty="0"/>
        </a:p>
      </dsp:txBody>
      <dsp:txXfrm>
        <a:off x="4786750" y="4232730"/>
        <a:ext cx="1527225" cy="1355801"/>
      </dsp:txXfrm>
    </dsp:sp>
    <dsp:sp modelId="{24C5DAAE-2BA8-4E42-9F68-28E37EF1127E}">
      <dsp:nvSpPr>
        <dsp:cNvPr id="0" name=""/>
        <dsp:cNvSpPr/>
      </dsp:nvSpPr>
      <dsp:spPr>
        <a:xfrm rot="10801774">
          <a:off x="4049040" y="4612729"/>
          <a:ext cx="297798" cy="594407"/>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4138379" y="4731633"/>
        <a:ext cx="208459" cy="356645"/>
      </dsp:txXfrm>
    </dsp:sp>
    <dsp:sp modelId="{7DE33D8F-23F7-4692-B067-16371E1713C7}">
      <dsp:nvSpPr>
        <dsp:cNvPr id="0" name=""/>
        <dsp:cNvSpPr/>
      </dsp:nvSpPr>
      <dsp:spPr>
        <a:xfrm>
          <a:off x="1872455" y="3990973"/>
          <a:ext cx="2036114" cy="1836569"/>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Formación</a:t>
          </a:r>
          <a:r>
            <a:rPr lang="es-ES" sz="1600" kern="1200" dirty="0" smtClean="0"/>
            <a:t> </a:t>
          </a:r>
          <a:r>
            <a:rPr lang="es-ES" sz="1800" b="1" kern="1200" cap="small" baseline="0" dirty="0" smtClean="0"/>
            <a:t>Ciudadana</a:t>
          </a:r>
          <a:endParaRPr lang="es-ES" sz="1800" b="1" kern="1200" cap="small" baseline="0" dirty="0"/>
        </a:p>
      </dsp:txBody>
      <dsp:txXfrm>
        <a:off x="2170637" y="4259932"/>
        <a:ext cx="1439750" cy="1298651"/>
      </dsp:txXfrm>
    </dsp:sp>
    <dsp:sp modelId="{094C319C-5AE4-4B06-923E-CDA059985374}">
      <dsp:nvSpPr>
        <dsp:cNvPr id="0" name=""/>
        <dsp:cNvSpPr/>
      </dsp:nvSpPr>
      <dsp:spPr>
        <a:xfrm rot="15140711">
          <a:off x="2308853" y="3392142"/>
          <a:ext cx="386790" cy="594407"/>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2384467" y="3566309"/>
        <a:ext cx="270753" cy="356645"/>
      </dsp:txXfrm>
    </dsp:sp>
    <dsp:sp modelId="{BCDA4F9E-772F-4C98-A31D-3769E4F30F23}">
      <dsp:nvSpPr>
        <dsp:cNvPr id="0" name=""/>
        <dsp:cNvSpPr/>
      </dsp:nvSpPr>
      <dsp:spPr>
        <a:xfrm>
          <a:off x="1088977" y="1419314"/>
          <a:ext cx="2004077" cy="1955908"/>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cap="small" baseline="0" dirty="0" smtClean="0"/>
            <a:t>Desarrollo del Pensamiento Crítico y la Creatividad</a:t>
          </a:r>
          <a:endParaRPr lang="es-ES" sz="1800" b="1" kern="1200" cap="small" baseline="0" dirty="0"/>
        </a:p>
      </dsp:txBody>
      <dsp:txXfrm>
        <a:off x="1382467" y="1705750"/>
        <a:ext cx="1417097" cy="1383036"/>
      </dsp:txXfrm>
    </dsp:sp>
    <dsp:sp modelId="{2D38DBA1-DFB7-44D7-8E12-DF9B0EDCC152}">
      <dsp:nvSpPr>
        <dsp:cNvPr id="0" name=""/>
        <dsp:cNvSpPr/>
      </dsp:nvSpPr>
      <dsp:spPr>
        <a:xfrm rot="19440000">
          <a:off x="2985233" y="1313666"/>
          <a:ext cx="376335" cy="594407"/>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2996014" y="1465727"/>
        <a:ext cx="263435" cy="35664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D27A1-9947-4942-8D3B-A29CA1D2035A}" type="datetimeFigureOut">
              <a:rPr lang="es-CL" smtClean="0"/>
              <a:t>05-05-2017</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4D605-E880-44E5-BA0B-3BF243E75C76}" type="slidenum">
              <a:rPr lang="es-CL" smtClean="0"/>
              <a:t>‹Nº›</a:t>
            </a:fld>
            <a:endParaRPr lang="es-CL"/>
          </a:p>
        </p:txBody>
      </p:sp>
    </p:spTree>
    <p:extLst>
      <p:ext uri="{BB962C8B-B14F-4D97-AF65-F5344CB8AC3E}">
        <p14:creationId xmlns:p14="http://schemas.microsoft.com/office/powerpoint/2010/main" val="196597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8128D8E-FDE4-4375-A5AD-3D95ABB6C468}" type="slidenum">
              <a:rPr lang="es-CL" smtClean="0"/>
              <a:t>9</a:t>
            </a:fld>
            <a:endParaRPr lang="es-CL" dirty="0"/>
          </a:p>
        </p:txBody>
      </p:sp>
    </p:spTree>
    <p:extLst>
      <p:ext uri="{BB962C8B-B14F-4D97-AF65-F5344CB8AC3E}">
        <p14:creationId xmlns:p14="http://schemas.microsoft.com/office/powerpoint/2010/main" val="144959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8128D8E-FDE4-4375-A5AD-3D95ABB6C468}" type="slidenum">
              <a:rPr lang="es-CL" smtClean="0"/>
              <a:t>10</a:t>
            </a:fld>
            <a:endParaRPr lang="es-CL" dirty="0"/>
          </a:p>
        </p:txBody>
      </p:sp>
    </p:spTree>
    <p:extLst>
      <p:ext uri="{BB962C8B-B14F-4D97-AF65-F5344CB8AC3E}">
        <p14:creationId xmlns:p14="http://schemas.microsoft.com/office/powerpoint/2010/main" val="144959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8128D8E-FDE4-4375-A5AD-3D95ABB6C468}" type="slidenum">
              <a:rPr lang="es-CL" smtClean="0"/>
              <a:t>11</a:t>
            </a:fld>
            <a:endParaRPr lang="es-CL" dirty="0"/>
          </a:p>
        </p:txBody>
      </p:sp>
    </p:spTree>
    <p:extLst>
      <p:ext uri="{BB962C8B-B14F-4D97-AF65-F5344CB8AC3E}">
        <p14:creationId xmlns:p14="http://schemas.microsoft.com/office/powerpoint/2010/main" val="144959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8128D8E-FDE4-4375-A5AD-3D95ABB6C468}" type="slidenum">
              <a:rPr lang="es-CL" smtClean="0"/>
              <a:t>12</a:t>
            </a:fld>
            <a:endParaRPr lang="es-CL" dirty="0"/>
          </a:p>
        </p:txBody>
      </p:sp>
    </p:spTree>
    <p:extLst>
      <p:ext uri="{BB962C8B-B14F-4D97-AF65-F5344CB8AC3E}">
        <p14:creationId xmlns:p14="http://schemas.microsoft.com/office/powerpoint/2010/main" val="51858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8128D8E-FDE4-4375-A5AD-3D95ABB6C468}" type="slidenum">
              <a:rPr lang="es-CL" smtClean="0"/>
              <a:t>13</a:t>
            </a:fld>
            <a:endParaRPr lang="es-CL" dirty="0"/>
          </a:p>
        </p:txBody>
      </p:sp>
    </p:spTree>
    <p:extLst>
      <p:ext uri="{BB962C8B-B14F-4D97-AF65-F5344CB8AC3E}">
        <p14:creationId xmlns:p14="http://schemas.microsoft.com/office/powerpoint/2010/main" val="51858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57F82D3-3267-4C94-875F-CD5699A06AFF}" type="datetime1">
              <a:rPr lang="en-US">
                <a:solidFill>
                  <a:prstClr val="black"/>
                </a:solidFill>
                <a:ea typeface="ヒラギノ角ゴ Pro W3" charset="-128"/>
              </a:rPr>
              <a:pPr defTabSz="457200" fontAlgn="base">
                <a:spcBef>
                  <a:spcPct val="0"/>
                </a:spcBef>
                <a:spcAft>
                  <a:spcPct val="0"/>
                </a:spcAft>
                <a:defRPr/>
              </a:pPr>
              <a:t>5/5/2017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EF4036C-3BF5-4463-87C0-5B05F42D277B}" type="slidenum">
              <a:rPr lang="en-US"/>
              <a:pPr>
                <a:defRPr/>
              </a:pPr>
              <a:t>‹Nº›</a:t>
            </a:fld>
            <a:endParaRPr lang="en-US"/>
          </a:p>
        </p:txBody>
      </p:sp>
    </p:spTree>
    <p:extLst>
      <p:ext uri="{BB962C8B-B14F-4D97-AF65-F5344CB8AC3E}">
        <p14:creationId xmlns:p14="http://schemas.microsoft.com/office/powerpoint/2010/main" val="68398326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709460CD-16EE-44E3-9389-D54C2B29D28F}" type="slidenum">
              <a:rPr lang="en-US"/>
              <a:pPr>
                <a:defRPr/>
              </a:pPr>
              <a:t>‹Nº›</a:t>
            </a:fld>
            <a:endParaRPr lang="en-US"/>
          </a:p>
        </p:txBody>
      </p:sp>
    </p:spTree>
    <p:extLst>
      <p:ext uri="{BB962C8B-B14F-4D97-AF65-F5344CB8AC3E}">
        <p14:creationId xmlns:p14="http://schemas.microsoft.com/office/powerpoint/2010/main" val="21219595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570743F5-FA46-4D6D-9E3D-2C6D7900E001}" type="slidenum">
              <a:rPr lang="en-US"/>
              <a:pPr>
                <a:defRPr/>
              </a:pPr>
              <a:t>‹Nº›</a:t>
            </a:fld>
            <a:endParaRPr lang="en-US"/>
          </a:p>
        </p:txBody>
      </p:sp>
    </p:spTree>
    <p:extLst>
      <p:ext uri="{BB962C8B-B14F-4D97-AF65-F5344CB8AC3E}">
        <p14:creationId xmlns:p14="http://schemas.microsoft.com/office/powerpoint/2010/main" val="107537865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texto y 2 objetos">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1090800" y="1576800"/>
            <a:ext cx="5940000" cy="4525200"/>
          </a:xfrm>
        </p:spPr>
        <p:txBody>
          <a:bodyPr/>
          <a:lstStyle>
            <a:lvl1pPr marL="273050" indent="-273050">
              <a:lnSpc>
                <a:spcPct val="114000"/>
              </a:lnSpc>
              <a:spcBef>
                <a:spcPts val="1800"/>
              </a:spcBef>
              <a:buClr>
                <a:schemeClr val="accent1">
                  <a:lumMod val="50000"/>
                </a:schemeClr>
              </a:buClr>
              <a:buFont typeface="Arial" pitchFamily="34" charset="0"/>
              <a:buChar char="•"/>
              <a:defRPr>
                <a:latin typeface="Myriad Pro Light" pitchFamily="34" charset="0"/>
              </a:defRPr>
            </a:lvl1pPr>
            <a:lvl2pPr>
              <a:lnSpc>
                <a:spcPct val="114000"/>
              </a:lnSpc>
              <a:spcBef>
                <a:spcPts val="1200"/>
              </a:spcBef>
              <a:buClr>
                <a:schemeClr val="accent1">
                  <a:lumMod val="75000"/>
                </a:schemeClr>
              </a:buClr>
              <a:buSzPct val="110000"/>
              <a:buFont typeface="Myriad Pro Light" pitchFamily="34" charset="0"/>
              <a:buChar char="»"/>
              <a:defRPr>
                <a:latin typeface="Myriad Pro Light" pitchFamily="34" charset="0"/>
              </a:defRPr>
            </a:lvl2pPr>
            <a:lvl3pPr>
              <a:lnSpc>
                <a:spcPct val="114000"/>
              </a:lnSpc>
              <a:spcBef>
                <a:spcPts val="1200"/>
              </a:spcBef>
              <a:buClr>
                <a:schemeClr val="accent1">
                  <a:lumMod val="75000"/>
                </a:schemeClr>
              </a:buClr>
              <a:defRPr>
                <a:latin typeface="Myriad Pro Light" pitchFamily="34" charset="0"/>
              </a:defRPr>
            </a:lvl3pPr>
            <a:lvl4pPr>
              <a:lnSpc>
                <a:spcPct val="114000"/>
              </a:lnSpc>
              <a:spcBef>
                <a:spcPts val="1200"/>
              </a:spcBef>
              <a:buClr>
                <a:schemeClr val="accent1">
                  <a:lumMod val="75000"/>
                </a:schemeClr>
              </a:buClr>
              <a:buFont typeface="Myriad Pro Light" pitchFamily="34" charset="0"/>
              <a:buChar char="»"/>
              <a:defRPr>
                <a:latin typeface="Myriad Pro Light" pitchFamily="34" charset="0"/>
              </a:defRPr>
            </a:lvl4pPr>
            <a:lvl5pPr>
              <a:lnSpc>
                <a:spcPct val="114000"/>
              </a:lnSpc>
              <a:spcBef>
                <a:spcPts val="1200"/>
              </a:spcBef>
              <a:buClr>
                <a:schemeClr val="accent1">
                  <a:lumMod val="75000"/>
                </a:schemeClr>
              </a:buClr>
              <a:buFont typeface="Myriad Pro Light" pitchFamily="34" charset="0"/>
              <a:buChar char="»"/>
              <a:defRPr>
                <a:latin typeface="Myriad Pro Light"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6" name="Holder 2"/>
          <p:cNvSpPr>
            <a:spLocks noGrp="1"/>
          </p:cNvSpPr>
          <p:nvPr>
            <p:ph type="title"/>
          </p:nvPr>
        </p:nvSpPr>
        <p:spPr>
          <a:xfrm>
            <a:off x="1089422" y="589360"/>
            <a:ext cx="7661672" cy="886044"/>
          </a:xfrm>
        </p:spPr>
        <p:txBody>
          <a:bodyPr/>
          <a:lstStyle>
            <a:lvl1pPr algn="l">
              <a:defRPr sz="3000"/>
            </a:lvl1pPr>
          </a:lstStyle>
          <a:p>
            <a:r>
              <a:rPr lang="es-ES"/>
              <a:t>Haga clic para modificar el estilo de título del patrón</a:t>
            </a:r>
            <a:endParaRPr dirty="0"/>
          </a:p>
        </p:txBody>
      </p:sp>
      <p:sp>
        <p:nvSpPr>
          <p:cNvPr id="4" name="Holder 4"/>
          <p:cNvSpPr>
            <a:spLocks noGrp="1"/>
          </p:cNvSpPr>
          <p:nvPr>
            <p:ph type="ftr" sz="quarter" idx="10"/>
          </p:nvPr>
        </p:nvSpPr>
        <p:spPr/>
        <p:txBody>
          <a:bodyPr/>
          <a:lstStyle>
            <a:lvl1pPr>
              <a:defRPr/>
            </a:lvl1pPr>
          </a:lstStyle>
          <a:p>
            <a:pPr>
              <a:defRPr/>
            </a:pPr>
            <a:r>
              <a:rPr lang="es-ES"/>
              <a:t>Diplomado en Medición y Evaluación de Aprendizajes - 1er  Semestre 2014</a:t>
            </a:r>
            <a:endParaRPr lang="es-ES" dirty="0"/>
          </a:p>
        </p:txBody>
      </p:sp>
    </p:spTree>
    <p:extLst>
      <p:ext uri="{BB962C8B-B14F-4D97-AF65-F5344CB8AC3E}">
        <p14:creationId xmlns:p14="http://schemas.microsoft.com/office/powerpoint/2010/main" val="130596221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42608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37987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931756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6" name="5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7" name="6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329952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8" name="7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9" name="8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365522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4" name="3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5" name="4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1921474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3" name="2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4" name="3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167925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5C7A166-D823-43E0-8D70-BB3F52484713}" type="slidenum">
              <a:rPr lang="en-US"/>
              <a:pPr>
                <a:defRPr/>
              </a:pPr>
              <a:t>‹Nº›</a:t>
            </a:fld>
            <a:endParaRPr lang="en-US"/>
          </a:p>
        </p:txBody>
      </p:sp>
    </p:spTree>
    <p:extLst>
      <p:ext uri="{BB962C8B-B14F-4D97-AF65-F5344CB8AC3E}">
        <p14:creationId xmlns:p14="http://schemas.microsoft.com/office/powerpoint/2010/main" val="232565373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6" name="5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7" name="6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201561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6" name="5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7" name="6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29521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3888182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769D5B5-D599-4A48-AB63-46808314D16B}" type="datetimeFigureOut">
              <a:rPr lang="es-CL" smtClean="0"/>
              <a:t>05-05-2017</a:t>
            </a:fld>
            <a:endParaRPr lang="es-CL"/>
          </a:p>
        </p:txBody>
      </p:sp>
      <p:sp>
        <p:nvSpPr>
          <p:cNvPr id="5" name="4 Marcador de pie de página"/>
          <p:cNvSpPr>
            <a:spLocks noGrp="1"/>
          </p:cNvSpPr>
          <p:nvPr>
            <p:ph type="ftr" sz="quarter" idx="11"/>
          </p:nvPr>
        </p:nvSpPr>
        <p:spPr/>
        <p:txBody>
          <a:body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12"/>
          </p:nvPr>
        </p:nvSpPr>
        <p:spPr/>
        <p:txBody>
          <a:body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12658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79015FF-8D1D-476B-8141-F98FF73E83D8}" type="datetime1">
              <a:rPr lang="en-US">
                <a:solidFill>
                  <a:prstClr val="black"/>
                </a:solidFill>
                <a:ea typeface="ヒラギノ角ゴ Pro W3" charset="-128"/>
              </a:rPr>
              <a:pPr defTabSz="457200" fontAlgn="base">
                <a:spcBef>
                  <a:spcPct val="0"/>
                </a:spcBef>
                <a:spcAft>
                  <a:spcPct val="0"/>
                </a:spcAft>
                <a:defRPr/>
              </a:pPr>
              <a:t>5/5/2017</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D10F9CC-1680-4BD7-83A0-4D2A5E90F5BD}" type="slidenum">
              <a:rPr lang="en-US"/>
              <a:pPr>
                <a:defRPr/>
              </a:pPr>
              <a:t>‹Nº›</a:t>
            </a:fld>
            <a:endParaRPr lang="en-US"/>
          </a:p>
        </p:txBody>
      </p:sp>
    </p:spTree>
    <p:extLst>
      <p:ext uri="{BB962C8B-B14F-4D97-AF65-F5344CB8AC3E}">
        <p14:creationId xmlns:p14="http://schemas.microsoft.com/office/powerpoint/2010/main" val="11567219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F7A2CEA2-0150-45D3-ACFC-97CA016F200C}" type="datetime1">
              <a:rPr lang="en-US">
                <a:solidFill>
                  <a:prstClr val="black"/>
                </a:solidFill>
                <a:ea typeface="ヒラギノ角ゴ Pro W3" charset="-128"/>
              </a:rPr>
              <a:pPr defTabSz="457200" fontAlgn="base">
                <a:spcBef>
                  <a:spcPct val="0"/>
                </a:spcBef>
                <a:spcAft>
                  <a:spcPct val="0"/>
                </a:spcAft>
                <a:defRPr/>
              </a:pPr>
              <a:t>5/5/2017</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925305E1-C0CB-4E76-9BF1-FDE9E2C03CF3}" type="slidenum">
              <a:rPr lang="en-US"/>
              <a:pPr>
                <a:defRPr/>
              </a:pPr>
              <a:t>‹Nº›</a:t>
            </a:fld>
            <a:endParaRPr lang="en-US"/>
          </a:p>
        </p:txBody>
      </p:sp>
    </p:spTree>
    <p:extLst>
      <p:ext uri="{BB962C8B-B14F-4D97-AF65-F5344CB8AC3E}">
        <p14:creationId xmlns:p14="http://schemas.microsoft.com/office/powerpoint/2010/main" val="346116999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C424AC8-94E5-4488-84D6-AA8A7457D975}" type="datetime1">
              <a:rPr lang="en-US">
                <a:solidFill>
                  <a:prstClr val="black"/>
                </a:solidFill>
                <a:ea typeface="ヒラギノ角ゴ Pro W3" charset="-128"/>
              </a:rPr>
              <a:pPr defTabSz="457200" fontAlgn="base">
                <a:spcBef>
                  <a:spcPct val="0"/>
                </a:spcBef>
                <a:spcAft>
                  <a:spcPct val="0"/>
                </a:spcAft>
                <a:defRPr/>
              </a:pPr>
              <a:t>5/5/2017</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9F690A3C-B52C-4B6F-B6D6-88F7AC4ED8C3}" type="slidenum">
              <a:rPr lang="en-US"/>
              <a:pPr>
                <a:defRPr/>
              </a:pPr>
              <a:t>‹Nº›</a:t>
            </a:fld>
            <a:endParaRPr lang="en-US"/>
          </a:p>
        </p:txBody>
      </p:sp>
    </p:spTree>
    <p:extLst>
      <p:ext uri="{BB962C8B-B14F-4D97-AF65-F5344CB8AC3E}">
        <p14:creationId xmlns:p14="http://schemas.microsoft.com/office/powerpoint/2010/main" val="19491657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5D51DF22-81B3-4C76-9088-7F4479CF7E6F}" type="slidenum">
              <a:rPr lang="en-US"/>
              <a:pPr>
                <a:defRPr/>
              </a:pPr>
              <a:t>‹Nº›</a:t>
            </a:fld>
            <a:endParaRPr lang="en-US"/>
          </a:p>
        </p:txBody>
      </p:sp>
    </p:spTree>
    <p:extLst>
      <p:ext uri="{BB962C8B-B14F-4D97-AF65-F5344CB8AC3E}">
        <p14:creationId xmlns:p14="http://schemas.microsoft.com/office/powerpoint/2010/main" val="17781396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CBE68B59-BB87-4055-B714-5D57C4E786D3}" type="slidenum">
              <a:rPr lang="en-US"/>
              <a:pPr>
                <a:defRPr/>
              </a:pPr>
              <a:t>‹Nº›</a:t>
            </a:fld>
            <a:endParaRPr lang="en-US"/>
          </a:p>
        </p:txBody>
      </p:sp>
    </p:spTree>
    <p:extLst>
      <p:ext uri="{BB962C8B-B14F-4D97-AF65-F5344CB8AC3E}">
        <p14:creationId xmlns:p14="http://schemas.microsoft.com/office/powerpoint/2010/main" val="125352296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4DB5F1E5-AE2D-48AA-9C41-244E3ED318DE}" type="slidenum">
              <a:rPr lang="en-US"/>
              <a:pPr>
                <a:defRPr/>
              </a:pPr>
              <a:t>‹Nº›</a:t>
            </a:fld>
            <a:endParaRPr lang="en-US"/>
          </a:p>
        </p:txBody>
      </p:sp>
    </p:spTree>
    <p:extLst>
      <p:ext uri="{BB962C8B-B14F-4D97-AF65-F5344CB8AC3E}">
        <p14:creationId xmlns:p14="http://schemas.microsoft.com/office/powerpoint/2010/main" val="274867796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B8C1349-25D7-4E3E-BDDE-FBA9210E7E33}" type="slidenum">
              <a:rPr lang="en-US"/>
              <a:pPr>
                <a:defRPr/>
              </a:pPr>
              <a:t>‹Nº›</a:t>
            </a:fld>
            <a:endParaRPr lang="en-US"/>
          </a:p>
        </p:txBody>
      </p:sp>
    </p:spTree>
    <p:extLst>
      <p:ext uri="{BB962C8B-B14F-4D97-AF65-F5344CB8AC3E}">
        <p14:creationId xmlns:p14="http://schemas.microsoft.com/office/powerpoint/2010/main" val="249832332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defTabSz="457200" fontAlgn="base">
              <a:spcBef>
                <a:spcPct val="0"/>
              </a:spcBef>
              <a:spcAft>
                <a:spcPct val="0"/>
              </a:spcAft>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defRPr/>
            </a:pPr>
            <a:fld id="{A9603399-FAB4-4672-BC24-769FDDC90A4A}" type="slidenum">
              <a:rPr lang="en-US">
                <a:ea typeface="ヒラギノ角ゴ Pro W3" charset="-128"/>
              </a:rPr>
              <a:pPr defTabSz="457200" fontAlgn="base">
                <a:spcBef>
                  <a:spcPct val="0"/>
                </a:spcBef>
                <a:spcAft>
                  <a:spcPct val="0"/>
                </a:spcAft>
                <a:defRPr/>
              </a:pPr>
              <a:t>‹Nº›</a:t>
            </a:fld>
            <a:endParaRPr lang="en-US">
              <a:ea typeface="ヒラギノ角ゴ Pro W3" charset="-128"/>
            </a:endParaRPr>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5022851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02" r:id="rId12"/>
  </p:sldLayoutIdLst>
  <p:transition spd="slow">
    <p:push dir="u"/>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9D5B5-D599-4A48-AB63-46808314D16B}" type="datetimeFigureOut">
              <a:rPr lang="es-CL" smtClean="0"/>
              <a:t>05-05-2017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defRPr/>
            </a:pPr>
            <a:r>
              <a:rPr lang="es-ES_tradnl" smtClean="0"/>
              <a:t>Gobierno de Chile | Ministerio del Interior</a:t>
            </a: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fld id="{A9603399-FAB4-4672-BC24-769FDDC90A4A}" type="slidenum">
              <a:rPr lang="en-US" smtClean="0">
                <a:ea typeface="ヒラギノ角ゴ Pro W3" charset="-128"/>
              </a:rPr>
              <a:pPr defTabSz="457200" fontAlgn="base">
                <a:spcBef>
                  <a:spcPct val="0"/>
                </a:spcBef>
                <a:spcAft>
                  <a:spcPct val="0"/>
                </a:spcAft>
                <a:defRPr/>
              </a:pPr>
              <a:t>‹Nº›</a:t>
            </a:fld>
            <a:endParaRPr lang="en-US">
              <a:ea typeface="ヒラギノ角ゴ Pro W3" charset="-128"/>
            </a:endParaRPr>
          </a:p>
        </p:txBody>
      </p:sp>
    </p:spTree>
    <p:extLst>
      <p:ext uri="{BB962C8B-B14F-4D97-AF65-F5344CB8AC3E}">
        <p14:creationId xmlns:p14="http://schemas.microsoft.com/office/powerpoint/2010/main" val="21917209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endParaRPr lang="es-CL" altLang="es-CL" dirty="0" smtClean="0">
              <a:ea typeface="ヒラギノ角ゴ Pro W3"/>
              <a:cs typeface="ヒラギノ角ゴ Pro W3"/>
            </a:endParaRPr>
          </a:p>
        </p:txBody>
      </p:sp>
      <p:sp>
        <p:nvSpPr>
          <p:cNvPr id="3" name="2 Subtítulo"/>
          <p:cNvSpPr>
            <a:spLocks noGrp="1"/>
          </p:cNvSpPr>
          <p:nvPr>
            <p:ph type="subTitle" idx="1"/>
          </p:nvPr>
        </p:nvSpPr>
        <p:spPr/>
        <p:txBody>
          <a:bodyPr/>
          <a:lstStyle/>
          <a:p>
            <a:pPr>
              <a:defRPr/>
            </a:pPr>
            <a:endParaRPr lang="es-CL" dirty="0"/>
          </a:p>
        </p:txBody>
      </p:sp>
      <p:pic>
        <p:nvPicPr>
          <p:cNvPr id="84996"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20098"/>
            <a:ext cx="9396413" cy="72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le 7"/>
          <p:cNvSpPr txBox="1">
            <a:spLocks/>
          </p:cNvSpPr>
          <p:nvPr/>
        </p:nvSpPr>
        <p:spPr bwMode="auto">
          <a:xfrm>
            <a:off x="1143000" y="1223383"/>
            <a:ext cx="7605713" cy="185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s-CL" sz="3000" b="1" cap="all" smtClean="0">
                <a:solidFill>
                  <a:schemeClr val="bg1"/>
                </a:solidFill>
                <a:latin typeface="+mn-lt"/>
              </a:rPr>
              <a:t>HACIA UNAS BASES </a:t>
            </a:r>
            <a:r>
              <a:rPr lang="es-CL" sz="3000" b="1" cap="all" dirty="0">
                <a:solidFill>
                  <a:schemeClr val="bg1"/>
                </a:solidFill>
                <a:latin typeface="+mn-lt"/>
              </a:rPr>
              <a:t>CURRICULARES de EDUCACIÓN DE PERSONAS JÓVENES Y ADULTAS</a:t>
            </a:r>
            <a:endParaRPr lang="es-CL" altLang="es-CL" sz="3000" baseline="30000" dirty="0">
              <a:solidFill>
                <a:schemeClr val="bg1"/>
              </a:solidFill>
              <a:latin typeface="+mn-lt"/>
              <a:ea typeface="ヒラギノ角ゴ Pro W3"/>
              <a:cs typeface="ヒラギノ角ゴ Pro W3"/>
            </a:endParaRPr>
          </a:p>
        </p:txBody>
      </p:sp>
      <p:sp>
        <p:nvSpPr>
          <p:cNvPr id="4" name="Rectángulo 3"/>
          <p:cNvSpPr/>
          <p:nvPr/>
        </p:nvSpPr>
        <p:spPr>
          <a:xfrm>
            <a:off x="2096738" y="4708011"/>
            <a:ext cx="6361461" cy="1955407"/>
          </a:xfrm>
          <a:prstGeom prst="rect">
            <a:avLst/>
          </a:prstGeom>
        </p:spPr>
        <p:txBody>
          <a:bodyPr wrap="square">
            <a:spAutoFit/>
          </a:bodyPr>
          <a:lstStyle/>
          <a:p>
            <a:pPr algn="ctr">
              <a:lnSpc>
                <a:spcPct val="90000"/>
              </a:lnSpc>
              <a:spcBef>
                <a:spcPts val="1000"/>
              </a:spcBef>
            </a:pPr>
            <a:r>
              <a:rPr lang="es-CL" sz="2400" b="1" dirty="0" smtClean="0">
                <a:solidFill>
                  <a:schemeClr val="bg1"/>
                </a:solidFill>
              </a:rPr>
              <a:t>Coordinación </a:t>
            </a:r>
            <a:r>
              <a:rPr lang="es-CL" sz="2400" b="1" dirty="0">
                <a:solidFill>
                  <a:schemeClr val="bg1"/>
                </a:solidFill>
              </a:rPr>
              <a:t>Nacional de Educación de Personas Jóvenes y </a:t>
            </a:r>
            <a:r>
              <a:rPr lang="es-CL" sz="2400" b="1" dirty="0" smtClean="0">
                <a:solidFill>
                  <a:schemeClr val="bg1"/>
                </a:solidFill>
              </a:rPr>
              <a:t>Adultas</a:t>
            </a:r>
          </a:p>
          <a:p>
            <a:pPr algn="ctr">
              <a:lnSpc>
                <a:spcPct val="90000"/>
              </a:lnSpc>
              <a:spcBef>
                <a:spcPts val="1000"/>
              </a:spcBef>
            </a:pPr>
            <a:r>
              <a:rPr lang="es-CL" sz="2400" b="1" dirty="0">
                <a:solidFill>
                  <a:schemeClr val="bg1"/>
                </a:solidFill>
              </a:rPr>
              <a:t>Unidad de Currículum y Evaluación</a:t>
            </a:r>
          </a:p>
          <a:p>
            <a:pPr algn="ctr">
              <a:lnSpc>
                <a:spcPct val="90000"/>
              </a:lnSpc>
              <a:spcBef>
                <a:spcPts val="1000"/>
              </a:spcBef>
            </a:pPr>
            <a:endParaRPr lang="es-CL" sz="2400" b="1" dirty="0">
              <a:solidFill>
                <a:schemeClr val="bg1"/>
              </a:solidFill>
            </a:endParaRPr>
          </a:p>
          <a:p>
            <a:pPr algn="ctr"/>
            <a:endParaRPr lang="es-CL" b="1" dirty="0">
              <a:solidFill>
                <a:schemeClr val="bg1"/>
              </a:solidFill>
            </a:endParaRPr>
          </a:p>
        </p:txBody>
      </p:sp>
    </p:spTree>
    <p:extLst>
      <p:ext uri="{BB962C8B-B14F-4D97-AF65-F5344CB8AC3E}">
        <p14:creationId xmlns:p14="http://schemas.microsoft.com/office/powerpoint/2010/main" val="76959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fade">
                                      <p:cBhvr>
                                        <p:cTn id="12" dur="1000"/>
                                        <p:tgtEl>
                                          <p:spTgt spid="84997"/>
                                        </p:tgtEl>
                                      </p:cBhvr>
                                    </p:animEffect>
                                    <p:anim calcmode="lin" valueType="num">
                                      <p:cBhvr>
                                        <p:cTn id="13" dur="1000" fill="hold"/>
                                        <p:tgtEl>
                                          <p:spTgt spid="84997"/>
                                        </p:tgtEl>
                                        <p:attrNameLst>
                                          <p:attrName>ppt_x</p:attrName>
                                        </p:attrNameLst>
                                      </p:cBhvr>
                                      <p:tavLst>
                                        <p:tav tm="0">
                                          <p:val>
                                            <p:strVal val="#ppt_x"/>
                                          </p:val>
                                        </p:tav>
                                        <p:tav tm="100000">
                                          <p:val>
                                            <p:strVal val="#ppt_x"/>
                                          </p:val>
                                        </p:tav>
                                      </p:tavLst>
                                    </p:anim>
                                    <p:anim calcmode="lin" valueType="num">
                                      <p:cBhvr>
                                        <p:cTn id="14" dur="1000" fill="hold"/>
                                        <p:tgtEl>
                                          <p:spTgt spid="849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7"/>
          <p:cNvSpPr>
            <a:spLocks noChangeAspect="1"/>
          </p:cNvSpPr>
          <p:nvPr/>
        </p:nvSpPr>
        <p:spPr>
          <a:xfrm>
            <a:off x="0" y="92823"/>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sp>
        <p:nvSpPr>
          <p:cNvPr id="5"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s-CL" sz="2000" b="1" dirty="0">
                <a:solidFill>
                  <a:schemeClr val="tx2"/>
                </a:solidFill>
              </a:rPr>
              <a:t>Propuesta de </a:t>
            </a:r>
            <a:r>
              <a:rPr lang="es-CL" sz="2000" b="1" dirty="0" smtClean="0">
                <a:solidFill>
                  <a:schemeClr val="tx2"/>
                </a:solidFill>
              </a:rPr>
              <a:t>Bases Curriculares para personas jóvenes y adultas</a:t>
            </a:r>
            <a:endParaRPr lang="es-CL" sz="2000" b="1" dirty="0">
              <a:solidFill>
                <a:schemeClr val="tx2"/>
              </a:solidFill>
            </a:endParaRPr>
          </a:p>
        </p:txBody>
      </p:sp>
      <p:sp>
        <p:nvSpPr>
          <p:cNvPr id="3" name="Marcador de contenido 2"/>
          <p:cNvSpPr>
            <a:spLocks noGrp="1"/>
          </p:cNvSpPr>
          <p:nvPr>
            <p:ph idx="1"/>
          </p:nvPr>
        </p:nvSpPr>
        <p:spPr>
          <a:xfrm>
            <a:off x="2915816" y="340895"/>
            <a:ext cx="5976664" cy="5904656"/>
          </a:xfrm>
        </p:spPr>
        <p:txBody>
          <a:bodyPr>
            <a:normAutofit/>
          </a:bodyPr>
          <a:lstStyle/>
          <a:p>
            <a:pPr algn="just"/>
            <a:r>
              <a:rPr lang="es-ES" sz="2000" dirty="0" smtClean="0">
                <a:solidFill>
                  <a:schemeClr val="tx2"/>
                </a:solidFill>
                <a:latin typeface="+mj-lt"/>
              </a:rPr>
              <a:t>Necesidad de ajustar las definiciones curriculares a los requerimientos de la LGE.</a:t>
            </a:r>
          </a:p>
          <a:p>
            <a:pPr algn="just"/>
            <a:endParaRPr lang="es-ES" sz="2000" dirty="0">
              <a:solidFill>
                <a:schemeClr val="tx2"/>
              </a:solidFill>
              <a:latin typeface="+mj-lt"/>
            </a:endParaRPr>
          </a:p>
          <a:p>
            <a:pPr algn="just"/>
            <a:r>
              <a:rPr lang="es-ES" sz="2000" dirty="0" smtClean="0">
                <a:solidFill>
                  <a:schemeClr val="tx2"/>
                </a:solidFill>
                <a:latin typeface="+mj-lt"/>
              </a:rPr>
              <a:t>Desarrollar </a:t>
            </a:r>
            <a:r>
              <a:rPr lang="es-ES" sz="2000" dirty="0">
                <a:solidFill>
                  <a:schemeClr val="tx2"/>
                </a:solidFill>
                <a:latin typeface="+mj-lt"/>
              </a:rPr>
              <a:t>una propuesta curricular más pertinente a las necesidades y demandas actuales de la sociedad y de los jóvenes y adultos</a:t>
            </a:r>
            <a:r>
              <a:rPr lang="es-ES" sz="2000" dirty="0" smtClean="0">
                <a:solidFill>
                  <a:schemeClr val="tx2"/>
                </a:solidFill>
                <a:latin typeface="+mj-lt"/>
              </a:rPr>
              <a:t>, que cuide </a:t>
            </a:r>
            <a:r>
              <a:rPr lang="es-ES" sz="2000" dirty="0">
                <a:solidFill>
                  <a:schemeClr val="tx2"/>
                </a:solidFill>
                <a:latin typeface="+mj-lt"/>
              </a:rPr>
              <a:t>principios fundamentales </a:t>
            </a:r>
            <a:r>
              <a:rPr lang="es-ES" sz="2000" dirty="0" smtClean="0">
                <a:solidFill>
                  <a:schemeClr val="tx2"/>
                </a:solidFill>
                <a:latin typeface="+mj-lt"/>
              </a:rPr>
              <a:t>como </a:t>
            </a:r>
            <a:r>
              <a:rPr lang="es-ES" sz="2000" dirty="0">
                <a:solidFill>
                  <a:schemeClr val="tx2"/>
                </a:solidFill>
                <a:latin typeface="+mj-lt"/>
              </a:rPr>
              <a:t>la calidad, la inclusión, el respeto de la diversidad, la formación integral </a:t>
            </a:r>
            <a:r>
              <a:rPr lang="es-ES" sz="2000" dirty="0" smtClean="0">
                <a:solidFill>
                  <a:schemeClr val="tx2"/>
                </a:solidFill>
                <a:latin typeface="+mj-lt"/>
              </a:rPr>
              <a:t>y </a:t>
            </a:r>
            <a:r>
              <a:rPr lang="es-ES" sz="2000" dirty="0">
                <a:solidFill>
                  <a:schemeClr val="tx2"/>
                </a:solidFill>
                <a:latin typeface="+mj-lt"/>
              </a:rPr>
              <a:t>el resguardo de los derechos fundamentales de todas y </a:t>
            </a:r>
            <a:r>
              <a:rPr lang="es-ES" sz="2000" dirty="0" smtClean="0">
                <a:solidFill>
                  <a:schemeClr val="tx2"/>
                </a:solidFill>
                <a:latin typeface="+mj-lt"/>
              </a:rPr>
              <a:t>todos.</a:t>
            </a:r>
          </a:p>
          <a:p>
            <a:pPr algn="just"/>
            <a:endParaRPr lang="es-ES" sz="2000" dirty="0">
              <a:solidFill>
                <a:schemeClr val="tx2"/>
              </a:solidFill>
              <a:latin typeface="+mj-lt"/>
            </a:endParaRPr>
          </a:p>
          <a:p>
            <a:pPr algn="just"/>
            <a:r>
              <a:rPr lang="es-ES" sz="2000" dirty="0" smtClean="0">
                <a:solidFill>
                  <a:schemeClr val="tx2"/>
                </a:solidFill>
                <a:latin typeface="+mj-lt"/>
              </a:rPr>
              <a:t>Atender a las diferentes trayectorias educativas que las personas desarrollan a lo largo de su vida.</a:t>
            </a:r>
            <a:endParaRPr lang="es-ES" sz="2000" dirty="0">
              <a:solidFill>
                <a:schemeClr val="tx2"/>
              </a:solidFill>
              <a:latin typeface="+mj-lt"/>
            </a:endParaRPr>
          </a:p>
          <a:p>
            <a:pPr marL="0" indent="0" algn="just">
              <a:buNone/>
            </a:pPr>
            <a:endParaRPr lang="es-ES" sz="2000" dirty="0">
              <a:solidFill>
                <a:schemeClr val="tx2"/>
              </a:solidFill>
              <a:latin typeface="+mj-lt"/>
            </a:endParaRPr>
          </a:p>
          <a:p>
            <a:endParaRPr lang="es-ES" sz="1800" dirty="0" smtClean="0"/>
          </a:p>
        </p:txBody>
      </p:sp>
      <p:pic>
        <p:nvPicPr>
          <p:cNvPr id="6" name="Imagen 12" descr="Img-Reforma---color.png"/>
          <p:cNvPicPr>
            <a:picLocks noChangeAspect="1"/>
          </p:cNvPicPr>
          <p:nvPr/>
        </p:nvPicPr>
        <p:blipFill>
          <a:blip r:embed="rId3"/>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123255944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7"/>
          <p:cNvSpPr>
            <a:spLocks noChangeAspect="1"/>
          </p:cNvSpPr>
          <p:nvPr/>
        </p:nvSpPr>
        <p:spPr>
          <a:xfrm>
            <a:off x="0" y="112682"/>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sp>
        <p:nvSpPr>
          <p:cNvPr id="5"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s-CL" sz="2000" b="1" dirty="0">
                <a:solidFill>
                  <a:schemeClr val="tx2"/>
                </a:solidFill>
              </a:rPr>
              <a:t>Propuesta de </a:t>
            </a:r>
            <a:r>
              <a:rPr lang="es-CL" sz="2000" b="1" dirty="0" smtClean="0">
                <a:solidFill>
                  <a:schemeClr val="tx2"/>
                </a:solidFill>
              </a:rPr>
              <a:t>Bases Curriculares para personas jóvenes y adultas</a:t>
            </a:r>
            <a:endParaRPr lang="es-CL" sz="2000" b="1" dirty="0">
              <a:solidFill>
                <a:schemeClr val="tx2"/>
              </a:solidFill>
            </a:endParaRPr>
          </a:p>
        </p:txBody>
      </p:sp>
      <p:grpSp>
        <p:nvGrpSpPr>
          <p:cNvPr id="11" name="10 Grupo"/>
          <p:cNvGrpSpPr/>
          <p:nvPr/>
        </p:nvGrpSpPr>
        <p:grpSpPr>
          <a:xfrm>
            <a:off x="2724472" y="654385"/>
            <a:ext cx="6096000" cy="5366903"/>
            <a:chOff x="2627784" y="109873"/>
            <a:chExt cx="6096000" cy="5366903"/>
          </a:xfrm>
        </p:grpSpPr>
        <p:graphicFrame>
          <p:nvGraphicFramePr>
            <p:cNvPr id="6" name="5 Diagrama"/>
            <p:cNvGraphicFramePr/>
            <p:nvPr>
              <p:extLst>
                <p:ext uri="{D42A27DB-BD31-4B8C-83A1-F6EECF244321}">
                  <p14:modId xmlns:p14="http://schemas.microsoft.com/office/powerpoint/2010/main" val="3554432254"/>
                </p:ext>
              </p:extLst>
            </p:nvPr>
          </p:nvGraphicFramePr>
          <p:xfrm>
            <a:off x="2627784" y="764704"/>
            <a:ext cx="6096000"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7257748">
              <a:off x="2586651" y="2511054"/>
              <a:ext cx="1890587" cy="461665"/>
            </a:xfrm>
            <a:prstGeom prst="rect">
              <a:avLst/>
            </a:prstGeom>
            <a:noFill/>
          </p:spPr>
          <p:txBody>
            <a:bodyPr wrap="square" rtlCol="0">
              <a:spAutoFit/>
            </a:bodyPr>
            <a:lstStyle/>
            <a:p>
              <a:pPr algn="ctr"/>
              <a:r>
                <a:rPr lang="es-ES" sz="2400" b="1" dirty="0" smtClean="0">
                  <a:solidFill>
                    <a:schemeClr val="tx2"/>
                  </a:solidFill>
                </a:rPr>
                <a:t>Flexibilidad</a:t>
              </a:r>
              <a:endParaRPr lang="es-ES" sz="2400" b="1" dirty="0">
                <a:solidFill>
                  <a:schemeClr val="tx2"/>
                </a:solidFill>
              </a:endParaRPr>
            </a:p>
          </p:txBody>
        </p:sp>
        <p:sp>
          <p:nvSpPr>
            <p:cNvPr id="9" name="8 CuadroTexto"/>
            <p:cNvSpPr txBox="1"/>
            <p:nvPr/>
          </p:nvSpPr>
          <p:spPr>
            <a:xfrm rot="2824718">
              <a:off x="6760526" y="2714691"/>
              <a:ext cx="2774149" cy="461665"/>
            </a:xfrm>
            <a:prstGeom prst="rect">
              <a:avLst/>
            </a:prstGeom>
            <a:noFill/>
          </p:spPr>
          <p:txBody>
            <a:bodyPr wrap="square" rtlCol="0">
              <a:spAutoFit/>
            </a:bodyPr>
            <a:lstStyle/>
            <a:p>
              <a:pPr algn="ctr"/>
              <a:r>
                <a:rPr lang="es-ES" sz="2400" b="1" dirty="0" smtClean="0">
                  <a:solidFill>
                    <a:schemeClr val="tx2"/>
                  </a:solidFill>
                </a:rPr>
                <a:t>Contextualización</a:t>
              </a:r>
              <a:endParaRPr lang="es-ES" sz="2400" b="1" dirty="0">
                <a:solidFill>
                  <a:schemeClr val="tx2"/>
                </a:solidFill>
              </a:endParaRPr>
            </a:p>
          </p:txBody>
        </p:sp>
        <p:sp>
          <p:nvSpPr>
            <p:cNvPr id="10" name="9 CuadroTexto"/>
            <p:cNvSpPr txBox="1"/>
            <p:nvPr/>
          </p:nvSpPr>
          <p:spPr>
            <a:xfrm rot="18410750">
              <a:off x="3748082" y="851148"/>
              <a:ext cx="1944216" cy="461665"/>
            </a:xfrm>
            <a:prstGeom prst="rect">
              <a:avLst/>
            </a:prstGeom>
            <a:noFill/>
          </p:spPr>
          <p:txBody>
            <a:bodyPr wrap="square" rtlCol="0">
              <a:spAutoFit/>
            </a:bodyPr>
            <a:lstStyle/>
            <a:p>
              <a:pPr algn="ctr"/>
              <a:r>
                <a:rPr lang="es-ES" sz="2400" b="1" dirty="0" smtClean="0">
                  <a:solidFill>
                    <a:schemeClr val="tx2"/>
                  </a:solidFill>
                </a:rPr>
                <a:t>Diversidad</a:t>
              </a:r>
              <a:endParaRPr lang="es-ES" sz="2400" b="1" dirty="0">
                <a:solidFill>
                  <a:schemeClr val="tx2"/>
                </a:solidFill>
              </a:endParaRPr>
            </a:p>
          </p:txBody>
        </p:sp>
      </p:grpSp>
      <p:pic>
        <p:nvPicPr>
          <p:cNvPr id="12" name="Imagen 12" descr="Img-Reforma---color.png"/>
          <p:cNvPicPr>
            <a:picLocks noChangeAspect="1"/>
          </p:cNvPicPr>
          <p:nvPr/>
        </p:nvPicPr>
        <p:blipFill>
          <a:blip r:embed="rId8"/>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14844221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a:spLocks noChangeAspect="1"/>
          </p:cNvSpPr>
          <p:nvPr/>
        </p:nvSpPr>
        <p:spPr>
          <a:xfrm>
            <a:off x="0" y="112682"/>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41011361"/>
              </p:ext>
            </p:extLst>
          </p:nvPr>
        </p:nvGraphicFramePr>
        <p:xfrm>
          <a:off x="152400" y="3140968"/>
          <a:ext cx="8596064" cy="2592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123272991"/>
              </p:ext>
            </p:extLst>
          </p:nvPr>
        </p:nvGraphicFramePr>
        <p:xfrm>
          <a:off x="1259632" y="548680"/>
          <a:ext cx="7416824"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Conector recto 10"/>
          <p:cNvCxnSpPr/>
          <p:nvPr/>
        </p:nvCxnSpPr>
        <p:spPr>
          <a:xfrm>
            <a:off x="1331640" y="2997200"/>
            <a:ext cx="5832748" cy="4763"/>
          </a:xfrm>
          <a:prstGeom prst="line">
            <a:avLst/>
          </a:prstGeom>
        </p:spPr>
        <p:style>
          <a:lnRef idx="2">
            <a:schemeClr val="accent1"/>
          </a:lnRef>
          <a:fillRef idx="0">
            <a:schemeClr val="accent1"/>
          </a:fillRef>
          <a:effectRef idx="1">
            <a:schemeClr val="accent1"/>
          </a:effectRef>
          <a:fontRef idx="minor">
            <a:schemeClr val="tx1"/>
          </a:fontRef>
        </p:style>
      </p:cxnSp>
      <p:sp>
        <p:nvSpPr>
          <p:cNvPr id="2" name="1 CuadroTexto"/>
          <p:cNvSpPr txBox="1"/>
          <p:nvPr/>
        </p:nvSpPr>
        <p:spPr>
          <a:xfrm>
            <a:off x="395536" y="6093296"/>
            <a:ext cx="8352928" cy="738664"/>
          </a:xfrm>
          <a:prstGeom prst="rect">
            <a:avLst/>
          </a:prstGeom>
          <a:noFill/>
        </p:spPr>
        <p:txBody>
          <a:bodyPr wrap="square" rtlCol="0">
            <a:spAutoFit/>
          </a:bodyPr>
          <a:lstStyle/>
          <a:p>
            <a:r>
              <a:rPr lang="es-ES" sz="1400" dirty="0" smtClean="0"/>
              <a:t>*</a:t>
            </a:r>
            <a:r>
              <a:rPr lang="es-ES" sz="1400" b="1" dirty="0" smtClean="0"/>
              <a:t>Define las competencias que se espera logren las y los estudiantes al egresar de cada ciclo de la modalidad. Por competencias se entiende la integración de habilidades, conocimientos y actitudes, que se movilizan para poder actuar en distintos contextos. </a:t>
            </a:r>
            <a:endParaRPr lang="es-ES" sz="1400" b="1" dirty="0"/>
          </a:p>
        </p:txBody>
      </p:sp>
      <p:sp>
        <p:nvSpPr>
          <p:cNvPr id="3" name="2 Título"/>
          <p:cNvSpPr>
            <a:spLocks noGrp="1"/>
          </p:cNvSpPr>
          <p:nvPr>
            <p:ph type="title"/>
          </p:nvPr>
        </p:nvSpPr>
        <p:spPr>
          <a:xfrm>
            <a:off x="467544" y="188640"/>
            <a:ext cx="8229600" cy="706090"/>
          </a:xfrm>
        </p:spPr>
        <p:txBody>
          <a:bodyPr>
            <a:normAutofit/>
          </a:bodyPr>
          <a:lstStyle/>
          <a:p>
            <a:pPr marL="457200" lvl="1" algn="ctr" rtl="0"/>
            <a:r>
              <a:rPr lang="es-ES" sz="2400" b="1" kern="1200" dirty="0">
                <a:solidFill>
                  <a:schemeClr val="tx2"/>
                </a:solidFill>
                <a:latin typeface="+mn-lt"/>
                <a:ea typeface="+mn-ea"/>
                <a:cs typeface="+mn-cs"/>
              </a:rPr>
              <a:t>Proceso de desarrollo curricular</a:t>
            </a:r>
          </a:p>
        </p:txBody>
      </p:sp>
    </p:spTree>
    <p:extLst>
      <p:ext uri="{BB962C8B-B14F-4D97-AF65-F5344CB8AC3E}">
        <p14:creationId xmlns:p14="http://schemas.microsoft.com/office/powerpoint/2010/main" val="408921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7"/>
          <p:cNvSpPr>
            <a:spLocks noChangeAspect="1"/>
          </p:cNvSpPr>
          <p:nvPr/>
        </p:nvSpPr>
        <p:spPr>
          <a:xfrm>
            <a:off x="0" y="112682"/>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72449135"/>
              </p:ext>
            </p:extLst>
          </p:nvPr>
        </p:nvGraphicFramePr>
        <p:xfrm>
          <a:off x="107504" y="3501008"/>
          <a:ext cx="864096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034230012"/>
              </p:ext>
            </p:extLst>
          </p:nvPr>
        </p:nvGraphicFramePr>
        <p:xfrm>
          <a:off x="683568" y="476672"/>
          <a:ext cx="7920880" cy="25252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Conector recto 10"/>
          <p:cNvCxnSpPr/>
          <p:nvPr/>
        </p:nvCxnSpPr>
        <p:spPr>
          <a:xfrm>
            <a:off x="1331640" y="2997200"/>
            <a:ext cx="5832748" cy="4763"/>
          </a:xfrm>
          <a:prstGeom prst="line">
            <a:avLst/>
          </a:prstGeom>
        </p:spPr>
        <p:style>
          <a:lnRef idx="2">
            <a:schemeClr val="accent1"/>
          </a:lnRef>
          <a:fillRef idx="0">
            <a:schemeClr val="accent1"/>
          </a:fillRef>
          <a:effectRef idx="1">
            <a:schemeClr val="accent1"/>
          </a:effectRef>
          <a:fontRef idx="minor">
            <a:schemeClr val="tx1"/>
          </a:fontRef>
        </p:style>
      </p:cxnSp>
      <p:sp>
        <p:nvSpPr>
          <p:cNvPr id="3" name="2 CuadroTexto"/>
          <p:cNvSpPr txBox="1"/>
          <p:nvPr/>
        </p:nvSpPr>
        <p:spPr>
          <a:xfrm>
            <a:off x="5643989" y="692696"/>
            <a:ext cx="800219" cy="2304256"/>
          </a:xfrm>
          <a:prstGeom prst="rect">
            <a:avLst/>
          </a:prstGeom>
          <a:solidFill>
            <a:schemeClr val="accent1">
              <a:alpha val="20000"/>
            </a:schemeClr>
          </a:solidFill>
        </p:spPr>
        <p:txBody>
          <a:bodyPr vert="vert270" wrap="square" rtlCol="0">
            <a:spAutoFit/>
          </a:bodyPr>
          <a:lstStyle/>
          <a:p>
            <a:pPr algn="ctr"/>
            <a:r>
              <a:rPr lang="es-ES" sz="2000" b="1" cap="small" dirty="0" smtClean="0"/>
              <a:t>Consulta </a:t>
            </a:r>
            <a:r>
              <a:rPr lang="es-ES" sz="2000" b="1" dirty="0" smtClean="0"/>
              <a:t> </a:t>
            </a:r>
            <a:r>
              <a:rPr lang="es-ES" sz="2000" b="1" cap="small" dirty="0" smtClean="0"/>
              <a:t>pública</a:t>
            </a:r>
          </a:p>
          <a:p>
            <a:pPr algn="ctr"/>
            <a:r>
              <a:rPr lang="es-ES" sz="2000" b="1" cap="small" dirty="0" smtClean="0"/>
              <a:t> </a:t>
            </a:r>
            <a:r>
              <a:rPr lang="es-ES" sz="1400" b="1" cap="small" dirty="0" smtClean="0"/>
              <a:t>(JUNIO 2017)</a:t>
            </a:r>
            <a:endParaRPr lang="es-ES" sz="1400" b="1" cap="small" dirty="0"/>
          </a:p>
        </p:txBody>
      </p:sp>
    </p:spTree>
    <p:extLst>
      <p:ext uri="{BB962C8B-B14F-4D97-AF65-F5344CB8AC3E}">
        <p14:creationId xmlns:p14="http://schemas.microsoft.com/office/powerpoint/2010/main" val="256020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7"/>
          <p:cNvSpPr>
            <a:spLocks noChangeAspect="1"/>
          </p:cNvSpPr>
          <p:nvPr/>
        </p:nvSpPr>
        <p:spPr>
          <a:xfrm>
            <a:off x="0" y="112682"/>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sp>
        <p:nvSpPr>
          <p:cNvPr id="2" name="1 CuadroTexto"/>
          <p:cNvSpPr txBox="1"/>
          <p:nvPr/>
        </p:nvSpPr>
        <p:spPr>
          <a:xfrm>
            <a:off x="323528" y="623585"/>
            <a:ext cx="7992888" cy="2523768"/>
          </a:xfrm>
          <a:prstGeom prst="rect">
            <a:avLst/>
          </a:prstGeom>
          <a:noFill/>
        </p:spPr>
        <p:txBody>
          <a:bodyPr wrap="square" rtlCol="0">
            <a:spAutoFit/>
          </a:bodyPr>
          <a:lstStyle/>
          <a:p>
            <a:pPr lvl="1" algn="ctr"/>
            <a:r>
              <a:rPr lang="es-ES" sz="2400" b="1" dirty="0" smtClean="0">
                <a:solidFill>
                  <a:schemeClr val="tx2"/>
                </a:solidFill>
              </a:rPr>
              <a:t>PERFIL DE EGRESO</a:t>
            </a:r>
          </a:p>
          <a:p>
            <a:endParaRPr lang="es-ES" dirty="0" smtClean="0"/>
          </a:p>
          <a:p>
            <a:pPr marL="342900" indent="-342900" algn="just">
              <a:spcBef>
                <a:spcPct val="20000"/>
              </a:spcBef>
              <a:buFont typeface="Arial" panose="020B0604020202020204" pitchFamily="34" charset="0"/>
              <a:buChar char="•"/>
            </a:pPr>
            <a:r>
              <a:rPr lang="es-ES" sz="2000" dirty="0" smtClean="0">
                <a:solidFill>
                  <a:schemeClr val="tx2"/>
                </a:solidFill>
                <a:latin typeface="+mj-lt"/>
              </a:rPr>
              <a:t>Las competencias que se espera logren los estudiantes al finalizar la Enseñanza Básica y al egresar de EPJA se definen en perfiles de egreso. </a:t>
            </a:r>
          </a:p>
          <a:p>
            <a:pPr marL="342900" indent="-342900" algn="just">
              <a:spcBef>
                <a:spcPct val="20000"/>
              </a:spcBef>
              <a:buFont typeface="Arial" panose="020B0604020202020204" pitchFamily="34" charset="0"/>
              <a:buChar char="•"/>
            </a:pPr>
            <a:endParaRPr lang="es-ES" sz="2000" dirty="0" smtClean="0">
              <a:solidFill>
                <a:schemeClr val="tx2"/>
              </a:solidFill>
              <a:latin typeface="+mj-lt"/>
            </a:endParaRPr>
          </a:p>
          <a:p>
            <a:pPr marL="342900" indent="-342900" algn="just">
              <a:spcBef>
                <a:spcPct val="20000"/>
              </a:spcBef>
              <a:buFont typeface="Arial" panose="020B0604020202020204" pitchFamily="34" charset="0"/>
              <a:buChar char="•"/>
            </a:pPr>
            <a:r>
              <a:rPr lang="es-ES" sz="2000" dirty="0" smtClean="0">
                <a:solidFill>
                  <a:schemeClr val="tx2"/>
                </a:solidFill>
                <a:latin typeface="+mj-lt"/>
              </a:rPr>
              <a:t>El perfil de egreso se estructura en ámbitos y competencias. </a:t>
            </a:r>
          </a:p>
          <a:p>
            <a:pPr algn="just">
              <a:spcBef>
                <a:spcPct val="20000"/>
              </a:spcBef>
            </a:pPr>
            <a:endParaRPr lang="es-ES" sz="2000" dirty="0">
              <a:solidFill>
                <a:schemeClr val="tx2"/>
              </a:solidFill>
              <a:latin typeface="+mj-lt"/>
            </a:endParaRPr>
          </a:p>
        </p:txBody>
      </p:sp>
      <p:pic>
        <p:nvPicPr>
          <p:cNvPr id="5" name="Imagen 12" descr="Img-Reforma---color.png"/>
          <p:cNvPicPr>
            <a:picLocks noChangeAspect="1"/>
          </p:cNvPicPr>
          <p:nvPr/>
        </p:nvPicPr>
        <p:blipFill>
          <a:blip r:embed="rId2"/>
          <a:stretch>
            <a:fillRect/>
          </a:stretch>
        </p:blipFill>
        <p:spPr>
          <a:xfrm>
            <a:off x="7239000" y="6324600"/>
            <a:ext cx="1571063" cy="57436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2682"/>
            <a:ext cx="2038519" cy="130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1568748722"/>
              </p:ext>
            </p:extLst>
          </p:nvPr>
        </p:nvGraphicFramePr>
        <p:xfrm>
          <a:off x="323528" y="2942242"/>
          <a:ext cx="8280920" cy="3382358"/>
        </p:xfrm>
        <a:graphic>
          <a:graphicData uri="http://schemas.openxmlformats.org/drawingml/2006/table">
            <a:tbl>
              <a:tblPr firstRow="1" bandRow="1">
                <a:tableStyleId>{3B4B98B0-60AC-42C2-AFA5-B58CD77FA1E5}</a:tableStyleId>
              </a:tblPr>
              <a:tblGrid>
                <a:gridCol w="3888432"/>
                <a:gridCol w="4392488"/>
              </a:tblGrid>
              <a:tr h="3382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2"/>
                          </a:solidFill>
                        </a:rPr>
                        <a:t>Ámbitos de formación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0" kern="1200" dirty="0" smtClean="0">
                          <a:solidFill>
                            <a:schemeClr val="tx2"/>
                          </a:solidFill>
                        </a:rPr>
                        <a:t>Grandes áreas a las que contribuyan los procesos formativos, para favorecer el desarrollo integral de las personas jóvenes y adultas, su participación activa, responsable y reflexiva en las diversas situaciones a las que se enfrentan a lo largo de su vida y la consolidación</a:t>
                      </a:r>
                      <a:r>
                        <a:rPr lang="es-ES" sz="1800" b="0" kern="1200" baseline="0" dirty="0" smtClean="0">
                          <a:solidFill>
                            <a:schemeClr val="tx2"/>
                          </a:solidFill>
                        </a:rPr>
                        <a:t> de sus proyectos de vida</a:t>
                      </a:r>
                      <a:r>
                        <a:rPr lang="es-ES" sz="1800" b="0" kern="1200" dirty="0" smtClean="0">
                          <a:solidFill>
                            <a:schemeClr val="tx2"/>
                          </a:solidFill>
                        </a:rPr>
                        <a:t>.</a:t>
                      </a:r>
                    </a:p>
                    <a:p>
                      <a:endParaRPr lang="es-ES" dirty="0"/>
                    </a:p>
                  </a:txBody>
                  <a:tcPr/>
                </a:tc>
                <a:tc>
                  <a:txBody>
                    <a:bodyPr/>
                    <a:lstStyle/>
                    <a:p>
                      <a:pPr marL="177800" indent="0" algn="r"/>
                      <a:r>
                        <a:rPr lang="es-ES" dirty="0" smtClean="0">
                          <a:solidFill>
                            <a:schemeClr val="tx2"/>
                          </a:solidFill>
                        </a:rPr>
                        <a:t>Competencias</a:t>
                      </a:r>
                    </a:p>
                    <a:p>
                      <a:pPr marL="177800" indent="0" algn="r"/>
                      <a:endParaRPr lang="es-ES" dirty="0" smtClean="0">
                        <a:solidFill>
                          <a:schemeClr val="tx2"/>
                        </a:solidFill>
                      </a:endParaRPr>
                    </a:p>
                    <a:p>
                      <a:pPr marL="177800" indent="0" algn="r"/>
                      <a:endParaRPr lang="es-ES" b="0" dirty="0" smtClean="0">
                        <a:solidFill>
                          <a:schemeClr val="tx2"/>
                        </a:solidFill>
                      </a:endParaRPr>
                    </a:p>
                    <a:p>
                      <a:pPr marL="177800" indent="0" algn="r"/>
                      <a:endParaRPr lang="es-ES" b="0" dirty="0" smtClean="0">
                        <a:solidFill>
                          <a:schemeClr val="tx2"/>
                        </a:solidFill>
                      </a:endParaRPr>
                    </a:p>
                    <a:p>
                      <a:pPr marL="177800" indent="0" algn="r"/>
                      <a:r>
                        <a:rPr lang="es-CL" sz="1800" b="0" kern="1200" dirty="0" smtClean="0">
                          <a:solidFill>
                            <a:schemeClr val="tx2"/>
                          </a:solidFill>
                          <a:latin typeface="+mn-lt"/>
                          <a:ea typeface="+mn-ea"/>
                          <a:cs typeface="+mn-cs"/>
                        </a:rPr>
                        <a:t>Conocimientos, habilidades y actitudes que se movilizan para tomar decisiones y realizar acciones en contextos diversos.</a:t>
                      </a:r>
                      <a:endParaRPr lang="es-ES" sz="1800" b="0" kern="1200" dirty="0">
                        <a:solidFill>
                          <a:schemeClr val="tx2"/>
                        </a:solidFill>
                        <a:latin typeface="+mn-lt"/>
                        <a:ea typeface="+mn-ea"/>
                        <a:cs typeface="+mn-cs"/>
                      </a:endParaRPr>
                    </a:p>
                  </a:txBody>
                  <a:tcPr/>
                </a:tc>
              </a:tr>
            </a:tbl>
          </a:graphicData>
        </a:graphic>
      </p:graphicFrame>
    </p:spTree>
    <p:extLst>
      <p:ext uri="{BB962C8B-B14F-4D97-AF65-F5344CB8AC3E}">
        <p14:creationId xmlns:p14="http://schemas.microsoft.com/office/powerpoint/2010/main" val="356458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7"/>
          <p:cNvSpPr>
            <a:spLocks noChangeAspect="1"/>
          </p:cNvSpPr>
          <p:nvPr/>
        </p:nvSpPr>
        <p:spPr>
          <a:xfrm>
            <a:off x="0" y="112682"/>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pic>
        <p:nvPicPr>
          <p:cNvPr id="4102" name="Picture 6" descr="Resultado de imagen para educacion de adultos chi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87824" y="1916832"/>
            <a:ext cx="3430910" cy="2784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755564610"/>
              </p:ext>
            </p:extLst>
          </p:nvPr>
        </p:nvGraphicFramePr>
        <p:xfrm>
          <a:off x="454807" y="404664"/>
          <a:ext cx="8496944"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12" descr="Img-Reforma---color.png"/>
          <p:cNvPicPr>
            <a:picLocks noChangeAspect="1"/>
          </p:cNvPicPr>
          <p:nvPr/>
        </p:nvPicPr>
        <p:blipFill>
          <a:blip r:embed="rId9"/>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2335917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Ámbito personal y social</a:t>
            </a:r>
            <a:endParaRPr lang="es-CL" sz="28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L" dirty="0"/>
              <a:t>Este ámbito se relaciona con el fortalecimiento de los rasgos y cualidades que conforman la identidad y autopercepción de los jóvenes y adultos; promueve el desarrollo de su autoestima y la confianza en sí mismos, apoya el autoconocimiento, la consolidación de la propia afectividad y valoración de una sexualidad responsable. Se trata de desarrollar el sentido de pertenencia social y de participación en grupos de diversa índole, reconociendo la diversidad y apreciando la interculturalidad; actúa de acuerdo a valores y principios orientados al bien común; desarrolla y refuerza la habilidad de formular proyectos de vida familiar, sociales, laborales, educacionales que les ayuden a valerse por sí mismos y a estimular su interés por el aprendizaje permanente en contextos formales, no formales e informales. Este ámbito incluye la construcción de entornos saludables y relaciones interpersonales positivas formulando estrategias de autocuidado y cuidado de los otros y la adquisición de un estilo de vida activo y saludable, por medio de la práctica de la actividad física adecuada a los intereses y aptitudes de las y los estudiantes.</a:t>
            </a: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73556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personal y social</a:t>
            </a:r>
            <a:endParaRPr lang="es-CL" sz="28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1</a:t>
            </a:r>
          </a:p>
          <a:p>
            <a:endParaRPr lang="es-CL" sz="2400" dirty="0"/>
          </a:p>
          <a:p>
            <a:r>
              <a:rPr lang="es-CL" sz="2400" dirty="0"/>
              <a:t>Educación </a:t>
            </a:r>
            <a:r>
              <a:rPr lang="es-CL" sz="2400" dirty="0" smtClean="0"/>
              <a:t>Media y Educación Básica</a:t>
            </a:r>
          </a:p>
          <a:p>
            <a:pPr marL="0" indent="0">
              <a:buNone/>
            </a:pPr>
            <a:endParaRPr lang="es-CL" sz="2400" dirty="0"/>
          </a:p>
          <a:p>
            <a:pPr marL="0" indent="0">
              <a:buNone/>
            </a:pPr>
            <a:r>
              <a:rPr lang="es-CL" sz="2400" dirty="0"/>
              <a:t>Reconoce sus capacidades, considerando diversas dimensiones de la persona humana a nivel cognitivo, emocional, físico, sexual, ético y espiritual, con el fin de desarrollar y reforzar un proyecto de vida personal, familiar, laboral, social y educacional, que incida en su autocuidado y bienestar, la confianza en sí mismo y el aprendizaje a lo largo de la vida.</a:t>
            </a: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91675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personal y social</a:t>
            </a:r>
            <a:endParaRPr lang="es-CL" sz="28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2</a:t>
            </a:r>
          </a:p>
          <a:p>
            <a:pPr marL="0" indent="0">
              <a:buNone/>
            </a:pPr>
            <a:r>
              <a:rPr lang="es-CL" sz="2400" dirty="0"/>
              <a:t>Educación Media</a:t>
            </a:r>
          </a:p>
          <a:p>
            <a:r>
              <a:rPr lang="es-CL" sz="2400" dirty="0"/>
              <a:t>Aplica las estrategias que ha adquirido para aprender por sí mismo o junto a otros, en diversos contextos de aprendizaje, para desarrollar competencias que le permitan formarse a lo largo de la vida y faciliten su inserción social y laboral.</a:t>
            </a:r>
          </a:p>
          <a:p>
            <a:pPr marL="0" indent="0">
              <a:buNone/>
            </a:pPr>
            <a:r>
              <a:rPr lang="es-CL" sz="2400" dirty="0"/>
              <a:t>Educación Básica</a:t>
            </a:r>
          </a:p>
          <a:p>
            <a:r>
              <a:rPr lang="es-CL" sz="2400" dirty="0"/>
              <a:t>Aplica las estrategias que ha adquirido para aprender por sí mismo o junto a otros, en diversos contextos de aprendizaje, para desarrollar competencias que le permitan continuar estudios y faciliten su inserción social y laboral.</a:t>
            </a:r>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188307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personal y social</a:t>
            </a:r>
            <a:endParaRPr lang="es-CL" sz="28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3</a:t>
            </a:r>
          </a:p>
          <a:p>
            <a:pPr marL="0" indent="0">
              <a:buNone/>
            </a:pPr>
            <a:endParaRPr lang="es-CL" sz="2400" b="1" dirty="0" smtClean="0">
              <a:solidFill>
                <a:srgbClr val="0070C0"/>
              </a:solidFill>
            </a:endParaRPr>
          </a:p>
          <a:p>
            <a:r>
              <a:rPr lang="es-CL" sz="2400" dirty="0"/>
              <a:t>Educación Media</a:t>
            </a:r>
          </a:p>
          <a:p>
            <a:pPr marL="400050" lvl="1" indent="0">
              <a:buNone/>
            </a:pPr>
            <a:r>
              <a:rPr lang="es-CL" sz="2400" dirty="0" smtClean="0"/>
              <a:t>Actúa </a:t>
            </a:r>
            <a:r>
              <a:rPr lang="es-CL" sz="2400" dirty="0"/>
              <a:t>de acuerdo a valores y principios éticos universales en </a:t>
            </a:r>
            <a:r>
              <a:rPr lang="es-CL" sz="2400" dirty="0" smtClean="0"/>
              <a:t>las </a:t>
            </a:r>
            <a:r>
              <a:rPr lang="es-CL" sz="2400" dirty="0"/>
              <a:t>diversas instancias en que desarrolla su vida, para la toma responsable de decisiones orientadas al bien común</a:t>
            </a:r>
            <a:r>
              <a:rPr lang="es-CL" sz="2400" dirty="0" smtClean="0"/>
              <a:t>.</a:t>
            </a:r>
          </a:p>
          <a:p>
            <a:r>
              <a:rPr lang="es-CL" sz="2400" dirty="0" smtClean="0"/>
              <a:t>Educación </a:t>
            </a:r>
            <a:r>
              <a:rPr lang="es-CL" sz="2400" dirty="0"/>
              <a:t>Básica</a:t>
            </a:r>
          </a:p>
          <a:p>
            <a:pPr marL="400050" lvl="1" indent="0">
              <a:buNone/>
            </a:pPr>
            <a:r>
              <a:rPr lang="es-CL" sz="2400" dirty="0" smtClean="0"/>
              <a:t>Actúa </a:t>
            </a:r>
            <a:r>
              <a:rPr lang="es-CL" sz="2400" dirty="0"/>
              <a:t>de acuerdo a valores y principios éticos en instancias personales, familiares y sociales, para la toma responsable de decisiones orientadas al bien común.</a:t>
            </a:r>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77474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TextBox 4"/>
          <p:cNvSpPr txBox="1"/>
          <p:nvPr/>
        </p:nvSpPr>
        <p:spPr>
          <a:xfrm>
            <a:off x="292099" y="2769596"/>
            <a:ext cx="2159001" cy="584775"/>
          </a:xfrm>
          <a:prstGeom prst="rect">
            <a:avLst/>
          </a:prstGeom>
          <a:noFill/>
        </p:spPr>
        <p:txBody>
          <a:bodyPr wrap="square" rtlCol="0">
            <a:spAutoFit/>
          </a:bodyPr>
          <a:lstStyle/>
          <a:p>
            <a:pPr algn="ctr"/>
            <a:r>
              <a:rPr lang="es-ES" sz="3200" b="1" dirty="0" smtClean="0">
                <a:solidFill>
                  <a:srgbClr val="285796"/>
                </a:solidFill>
                <a:cs typeface="gobCL"/>
              </a:rPr>
              <a:t>Tabla</a:t>
            </a:r>
            <a:endParaRPr lang="es-ES" sz="3200" b="1" dirty="0">
              <a:solidFill>
                <a:srgbClr val="285796"/>
              </a:solidFill>
              <a:cs typeface="gobCL"/>
            </a:endParaRPr>
          </a:p>
        </p:txBody>
      </p:sp>
      <p:sp>
        <p:nvSpPr>
          <p:cNvPr id="10" name="TextBox 5"/>
          <p:cNvSpPr txBox="1"/>
          <p:nvPr/>
        </p:nvSpPr>
        <p:spPr>
          <a:xfrm>
            <a:off x="3155747" y="1882567"/>
            <a:ext cx="5688632" cy="3170099"/>
          </a:xfrm>
          <a:prstGeom prst="rect">
            <a:avLst/>
          </a:prstGeom>
          <a:noFill/>
        </p:spPr>
        <p:txBody>
          <a:bodyPr wrap="square" rtlCol="0">
            <a:spAutoFit/>
          </a:bodyPr>
          <a:lstStyle/>
          <a:p>
            <a:pPr marL="457200" indent="-457200">
              <a:buFont typeface="+mj-lt"/>
              <a:buAutoNum type="arabicPeriod"/>
            </a:pPr>
            <a:endParaRPr lang="es-CL" sz="2000" b="1" dirty="0" smtClean="0">
              <a:solidFill>
                <a:schemeClr val="tx2"/>
              </a:solidFill>
            </a:endParaRPr>
          </a:p>
          <a:p>
            <a:pPr marL="800100" lvl="1" indent="-342900">
              <a:buFont typeface="Arial" panose="020B0604020202020204" pitchFamily="34" charset="0"/>
              <a:buChar char="•"/>
            </a:pPr>
            <a:r>
              <a:rPr lang="es-CL" sz="2000" dirty="0" smtClean="0">
                <a:solidFill>
                  <a:schemeClr val="tx2"/>
                </a:solidFill>
              </a:rPr>
              <a:t>Conceptos claves para elaborar la propuesta</a:t>
            </a:r>
          </a:p>
          <a:p>
            <a:pPr lvl="1"/>
            <a:endParaRPr lang="es-CL" sz="2000" dirty="0" smtClean="0">
              <a:solidFill>
                <a:schemeClr val="tx2"/>
              </a:solidFill>
            </a:endParaRPr>
          </a:p>
          <a:p>
            <a:pPr marL="800100" lvl="1" indent="-342900">
              <a:buFont typeface="Arial" panose="020B0604020202020204" pitchFamily="34" charset="0"/>
              <a:buChar char="•"/>
            </a:pPr>
            <a:r>
              <a:rPr lang="es-CL" sz="2000" dirty="0" smtClean="0">
                <a:solidFill>
                  <a:schemeClr val="tx2"/>
                </a:solidFill>
              </a:rPr>
              <a:t>Currículum Nacional </a:t>
            </a:r>
          </a:p>
          <a:p>
            <a:pPr marL="800100" lvl="1" indent="-342900">
              <a:buFont typeface="Arial" panose="020B0604020202020204" pitchFamily="34" charset="0"/>
              <a:buChar char="•"/>
            </a:pPr>
            <a:endParaRPr lang="es-CL" sz="2000" dirty="0">
              <a:solidFill>
                <a:schemeClr val="tx2"/>
              </a:solidFill>
            </a:endParaRPr>
          </a:p>
          <a:p>
            <a:pPr marL="800100" lvl="1" indent="-342900">
              <a:buFont typeface="Arial" panose="020B0604020202020204" pitchFamily="34" charset="0"/>
              <a:buChar char="•"/>
            </a:pPr>
            <a:r>
              <a:rPr lang="es-CL" sz="2000" dirty="0" smtClean="0">
                <a:solidFill>
                  <a:schemeClr val="tx2"/>
                </a:solidFill>
              </a:rPr>
              <a:t>Instrumentos Curriculares</a:t>
            </a:r>
          </a:p>
          <a:p>
            <a:pPr marL="800100" lvl="1" indent="-342900">
              <a:buFont typeface="Arial" panose="020B0604020202020204" pitchFamily="34" charset="0"/>
              <a:buChar char="•"/>
            </a:pPr>
            <a:endParaRPr lang="es-CL" sz="2000" dirty="0" smtClean="0">
              <a:solidFill>
                <a:schemeClr val="tx2"/>
              </a:solidFill>
            </a:endParaRPr>
          </a:p>
          <a:p>
            <a:pPr marL="800100" lvl="1" indent="-342900">
              <a:buFont typeface="Arial" panose="020B0604020202020204" pitchFamily="34" charset="0"/>
              <a:buChar char="•"/>
            </a:pPr>
            <a:r>
              <a:rPr lang="es-CL" sz="2000" dirty="0" smtClean="0">
                <a:solidFill>
                  <a:schemeClr val="tx2"/>
                </a:solidFill>
              </a:rPr>
              <a:t>Propuesta de BBCC EPJA</a:t>
            </a:r>
          </a:p>
          <a:p>
            <a:pPr marL="800100" lvl="1" indent="-342900">
              <a:buFont typeface="Arial" panose="020B0604020202020204" pitchFamily="34" charset="0"/>
              <a:buChar char="•"/>
            </a:pPr>
            <a:endParaRPr lang="es-CL" sz="2000" dirty="0">
              <a:solidFill>
                <a:schemeClr val="tx2"/>
              </a:solidFill>
            </a:endParaRPr>
          </a:p>
          <a:p>
            <a:pPr marL="800100" lvl="1" indent="-342900">
              <a:buFont typeface="Arial" panose="020B0604020202020204" pitchFamily="34" charset="0"/>
              <a:buChar char="•"/>
            </a:pPr>
            <a:r>
              <a:rPr lang="es-CL" sz="2000" dirty="0" smtClean="0">
                <a:solidFill>
                  <a:schemeClr val="tx2"/>
                </a:solidFill>
              </a:rPr>
              <a:t>Perfil de Egreso para EPJA</a:t>
            </a:r>
          </a:p>
        </p:txBody>
      </p:sp>
    </p:spTree>
    <p:extLst>
      <p:ext uri="{BB962C8B-B14F-4D97-AF65-F5344CB8AC3E}">
        <p14:creationId xmlns:p14="http://schemas.microsoft.com/office/powerpoint/2010/main" val="225799397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Ámbito del desarrollo del pensamiento y  la creatividad</a:t>
            </a:r>
            <a:endParaRPr lang="es-CL" sz="24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L" dirty="0"/>
              <a:t>Este ámbito de formación se orienta hacia la construcción de los aprendizajes que permitan desarrollar el pensamiento reflexivo, creativo y crítico. Busca entregar a los jóvenes y adultos los conocimientos fundamentales de las diversas disciplinas que provean las herramientas necesarias para continuar el aprendizaje a lo largo de la vida, que incorporen efectivamente los conocimientos previos y que favorezcan la comprensión, análisis y reflexión respecto de su entorno social, cultural y natural. </a:t>
            </a:r>
            <a:r>
              <a:rPr lang="es-CL" dirty="0" smtClean="0"/>
              <a:t> </a:t>
            </a:r>
            <a:r>
              <a:rPr lang="es-CL" sz="2000" dirty="0" smtClean="0"/>
              <a:t>Incluye </a:t>
            </a:r>
            <a:r>
              <a:rPr lang="es-CL" sz="2000" dirty="0"/>
              <a:t>desarrollar la curiosidad, la iniciativa personal y la creatividad; pensar en forma reflexiva, de manera divergente y convergente, evaluando y utilizando información, de manera sistemática y metódica, para formular proyectos, evaluar críticamente la propia actividad y reconocer y organizar la </a:t>
            </a:r>
            <a:r>
              <a:rPr lang="es-CL" sz="2000" dirty="0" smtClean="0"/>
              <a:t>experiencia. Desde </a:t>
            </a:r>
            <a:r>
              <a:rPr lang="es-CL" sz="2000" dirty="0"/>
              <a:t>esta perspectiva, se considera el desarrollo de la creatividad en las diversas áreas del conocimiento, tanto en la construcción de nuevos saberes en la interacción con otras culturas y lenguas, en la resolución de problemas y nuevos desafíos como en las expresiones artísticas.</a:t>
            </a: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1855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4</a:t>
            </a:r>
          </a:p>
          <a:p>
            <a:r>
              <a:rPr lang="es-CL" sz="2400" dirty="0"/>
              <a:t>Educación Media</a:t>
            </a:r>
          </a:p>
          <a:p>
            <a:pPr marL="400050" lvl="1" indent="0">
              <a:buNone/>
            </a:pPr>
            <a:r>
              <a:rPr lang="es-CL" sz="2400" dirty="0" smtClean="0"/>
              <a:t>Argumenta </a:t>
            </a:r>
            <a:r>
              <a:rPr lang="es-CL" sz="2400" dirty="0"/>
              <a:t>sólidamente sus planteamientos, utilizando los recursos provenientes de distintas disciplinas y diversos medios, para aportar en los ámbitos en que se desarrolla su vida.</a:t>
            </a:r>
          </a:p>
          <a:p>
            <a:r>
              <a:rPr lang="es-CL" sz="2400" dirty="0"/>
              <a:t> </a:t>
            </a:r>
            <a:r>
              <a:rPr lang="es-CL" sz="2400" dirty="0" smtClean="0"/>
              <a:t>Educación </a:t>
            </a:r>
            <a:r>
              <a:rPr lang="es-CL" sz="2400" dirty="0"/>
              <a:t>Básica</a:t>
            </a:r>
          </a:p>
          <a:p>
            <a:pPr marL="400050" lvl="1" indent="0">
              <a:buNone/>
            </a:pPr>
            <a:r>
              <a:rPr lang="es-CL" sz="2400" dirty="0" smtClean="0"/>
              <a:t>Comunica </a:t>
            </a:r>
            <a:r>
              <a:rPr lang="es-CL" sz="2400" dirty="0"/>
              <a:t>sus planteamientos, de manera oral o escrita, utilizando los recursos provenientes de distintas disciplinas y diversos medios, para llevar a cabo tareas relacionadas con sus necesidades cotidianas.</a:t>
            </a:r>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13467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5</a:t>
            </a:r>
          </a:p>
          <a:p>
            <a:r>
              <a:rPr lang="es-CL" sz="2400" dirty="0"/>
              <a:t>Educación Media</a:t>
            </a:r>
          </a:p>
          <a:p>
            <a:pPr marL="0" indent="0">
              <a:buNone/>
            </a:pPr>
            <a:r>
              <a:rPr lang="es-CL" sz="2400" dirty="0"/>
              <a:t>Lee comprensivamente textos de diversos tipos y formatos, referidos a temas y problemas complejos de la realidad contemporánea, que le permitan participar activa y críticamente en la sociedad.</a:t>
            </a:r>
          </a:p>
          <a:p>
            <a:pPr marL="0" indent="0">
              <a:buNone/>
            </a:pPr>
            <a:endParaRPr lang="es-CL" sz="2400" dirty="0"/>
          </a:p>
          <a:p>
            <a:r>
              <a:rPr lang="es-CL" sz="2400" dirty="0"/>
              <a:t>Educación </a:t>
            </a:r>
            <a:r>
              <a:rPr lang="es-CL" sz="2400" dirty="0" smtClean="0"/>
              <a:t>Básica</a:t>
            </a:r>
          </a:p>
          <a:p>
            <a:pPr marL="0" indent="0">
              <a:buNone/>
            </a:pPr>
            <a:r>
              <a:rPr lang="es-CL" sz="2400" dirty="0"/>
              <a:t>Lee comprensivamente textos de diversos tipos y formatos, relacionados con su vida cotidiana, que le permitan participar  activa y críticamente en su entorno familiar y social.</a:t>
            </a:r>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49100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6</a:t>
            </a:r>
          </a:p>
          <a:p>
            <a:pPr marL="0" indent="0">
              <a:buNone/>
            </a:pPr>
            <a:r>
              <a:rPr lang="es-CL" sz="2400" dirty="0"/>
              <a:t>Educación Media</a:t>
            </a:r>
          </a:p>
          <a:p>
            <a:r>
              <a:rPr lang="es-CL" sz="2400" dirty="0"/>
              <a:t> </a:t>
            </a:r>
            <a:r>
              <a:rPr lang="es-CL" sz="2400" dirty="0" smtClean="0"/>
              <a:t>Lee </a:t>
            </a:r>
            <a:r>
              <a:rPr lang="es-CL" sz="2400" dirty="0"/>
              <a:t>comprensivamente diversas clases de textos en segunda lengua, referidos a temas de la realidad contemporánea, que le permitan interactuar con otras culturas y participar activamente en la sociedad.</a:t>
            </a:r>
          </a:p>
          <a:p>
            <a:pPr marL="0" indent="0">
              <a:buNone/>
            </a:pPr>
            <a:r>
              <a:rPr lang="es-CL" sz="2400" dirty="0"/>
              <a:t> </a:t>
            </a:r>
          </a:p>
          <a:p>
            <a:pPr marL="0" indent="0">
              <a:buNone/>
            </a:pPr>
            <a:r>
              <a:rPr lang="es-CL" sz="2400" dirty="0"/>
              <a:t>Educación Básica</a:t>
            </a:r>
          </a:p>
          <a:p>
            <a:r>
              <a:rPr lang="es-CL" sz="2400" dirty="0" smtClean="0"/>
              <a:t>Lee </a:t>
            </a:r>
            <a:r>
              <a:rPr lang="es-CL" sz="2400" dirty="0"/>
              <a:t>comprensivamente diversas clases de textos en segunda lengua, relacionados con su vida cotidiana, que le permitan interactuar con otras culturas y participar en su entorno familiar y social.</a:t>
            </a:r>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7620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7</a:t>
            </a:r>
          </a:p>
          <a:p>
            <a:r>
              <a:rPr lang="es-CL" sz="2400" dirty="0" smtClean="0"/>
              <a:t>Educación </a:t>
            </a:r>
            <a:r>
              <a:rPr lang="es-CL" sz="2400" dirty="0"/>
              <a:t>Media</a:t>
            </a:r>
          </a:p>
          <a:p>
            <a:pPr marL="0" indent="0">
              <a:buNone/>
            </a:pPr>
            <a:r>
              <a:rPr lang="es-CL" sz="2400" dirty="0" smtClean="0"/>
              <a:t>Interpreta </a:t>
            </a:r>
            <a:r>
              <a:rPr lang="es-CL" sz="2400" dirty="0"/>
              <a:t>datos, hechos y evidencias de fenómenos y procesos con el fin de evaluar alternativas, tomar decisiones y resolver problemas en los distintos ámbitos en que se desarrolla su vida</a:t>
            </a:r>
            <a:r>
              <a:rPr lang="es-CL" sz="2400" dirty="0" smtClean="0"/>
              <a:t>.</a:t>
            </a:r>
          </a:p>
          <a:p>
            <a:pPr marL="0" indent="0">
              <a:buNone/>
            </a:pPr>
            <a:endParaRPr lang="es-CL" sz="2400" dirty="0"/>
          </a:p>
          <a:p>
            <a:r>
              <a:rPr lang="es-CL" sz="2400" dirty="0" smtClean="0"/>
              <a:t>Educación </a:t>
            </a:r>
            <a:r>
              <a:rPr lang="es-CL" sz="2400" dirty="0"/>
              <a:t>Básica</a:t>
            </a:r>
          </a:p>
          <a:p>
            <a:pPr marL="0" indent="0">
              <a:buNone/>
            </a:pPr>
            <a:r>
              <a:rPr lang="es-CL" sz="2400" dirty="0" smtClean="0"/>
              <a:t>Interpreta </a:t>
            </a:r>
            <a:r>
              <a:rPr lang="es-CL" sz="2400" dirty="0"/>
              <a:t>datos, hechos y evidencias de fenómenos y procesos para resolver problemas de su entorno familiar y social y natural.</a:t>
            </a:r>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55553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7</a:t>
            </a:r>
          </a:p>
          <a:p>
            <a:r>
              <a:rPr lang="es-CL" sz="2400" dirty="0"/>
              <a:t>Educación Media</a:t>
            </a:r>
          </a:p>
          <a:p>
            <a:pPr marL="0" indent="0">
              <a:buNone/>
            </a:pPr>
            <a:r>
              <a:rPr lang="es-CL" sz="2400" dirty="0"/>
              <a:t>Crea obras, modelos y textos utilizando diferentes recursos, con el propósito de aportar a su entorno natural, cultural y social.</a:t>
            </a:r>
          </a:p>
          <a:p>
            <a:pPr marL="0" indent="0">
              <a:buNone/>
            </a:pPr>
            <a:endParaRPr lang="es-CL" sz="2400" dirty="0"/>
          </a:p>
          <a:p>
            <a:r>
              <a:rPr lang="es-CL" sz="2400" dirty="0"/>
              <a:t>Educación </a:t>
            </a:r>
            <a:r>
              <a:rPr lang="es-CL" sz="2400" dirty="0" smtClean="0"/>
              <a:t>Básica</a:t>
            </a:r>
          </a:p>
          <a:p>
            <a:pPr marL="0" indent="0">
              <a:buNone/>
            </a:pPr>
            <a:r>
              <a:rPr lang="es-CL" sz="2400" dirty="0"/>
              <a:t>Crea obras y textos utilizando diferentes recursos, con el propósito de aportar a su entorno familiar y social.</a:t>
            </a:r>
          </a:p>
          <a:p>
            <a:pPr marL="0" indent="0">
              <a:buNone/>
            </a:pPr>
            <a:endParaRPr lang="es-CL" sz="2400" dirty="0" smtClean="0"/>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220612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del desarrollo del pensamiento  crítico y creatividad</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8</a:t>
            </a:r>
          </a:p>
          <a:p>
            <a:r>
              <a:rPr lang="es-CL" sz="2400" dirty="0"/>
              <a:t>Educación Media</a:t>
            </a:r>
          </a:p>
          <a:p>
            <a:pPr marL="400050" lvl="1" indent="0">
              <a:buNone/>
            </a:pPr>
            <a:r>
              <a:rPr lang="es-CL" sz="2400" dirty="0" smtClean="0"/>
              <a:t>Crea </a:t>
            </a:r>
            <a:r>
              <a:rPr lang="es-CL" sz="2400" dirty="0"/>
              <a:t>textos, obras, proyectos y modelos utilizando diferentes recursos, con el propósito de fortalecer su desarrollo personal y ofrecer soluciones creativas y propositivas a su entorno natural, cultural y social.</a:t>
            </a:r>
          </a:p>
          <a:p>
            <a:r>
              <a:rPr lang="es-CL" sz="2400" dirty="0" smtClean="0"/>
              <a:t>Educación </a:t>
            </a:r>
            <a:r>
              <a:rPr lang="es-CL" sz="2400" dirty="0"/>
              <a:t>Básica</a:t>
            </a:r>
          </a:p>
          <a:p>
            <a:pPr marL="0" indent="0">
              <a:buNone/>
            </a:pPr>
            <a:r>
              <a:rPr lang="es-CL" sz="2400" dirty="0" smtClean="0"/>
              <a:t>	Crea </a:t>
            </a:r>
            <a:r>
              <a:rPr lang="es-CL" sz="2400" dirty="0"/>
              <a:t>textos, obras y proyectos utilizando diferentes </a:t>
            </a:r>
            <a:r>
              <a:rPr lang="es-CL" sz="2400" dirty="0" smtClean="0"/>
              <a:t>	recursos</a:t>
            </a:r>
            <a:r>
              <a:rPr lang="es-CL" sz="2400" dirty="0"/>
              <a:t>, con el propósito de fortalecer su desarrollo </a:t>
            </a:r>
            <a:r>
              <a:rPr lang="es-CL" sz="2400" dirty="0" smtClean="0"/>
              <a:t>	personal </a:t>
            </a:r>
            <a:r>
              <a:rPr lang="es-CL" sz="2400" dirty="0"/>
              <a:t>y contribuir a su entorno familiar, natural y </a:t>
            </a:r>
            <a:r>
              <a:rPr lang="es-CL" sz="2400" dirty="0" smtClean="0"/>
              <a:t>	social</a:t>
            </a:r>
            <a:r>
              <a:rPr lang="es-CL" sz="2400" dirty="0"/>
              <a:t>.</a:t>
            </a:r>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243824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Ámbito de formación ciudadana</a:t>
            </a:r>
            <a:endParaRPr lang="es-CL" sz="24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dirty="0"/>
              <a:t>Este ámbito de formación se relaciona con el conjunto de competencias necesarias que sitúen a los jóvenes y adultos como ciudadanos capaces de apreciar y promover los valores democráticos como forma de relacionarse en comunidad, teniendo como pilares el bien común, los derechos humanos, el respeto a la diversidad y la justicia social, entre otros.</a:t>
            </a:r>
          </a:p>
          <a:p>
            <a:pPr marL="0" indent="0">
              <a:buNone/>
            </a:pPr>
            <a:r>
              <a:rPr lang="es-CL" sz="2400" dirty="0"/>
              <a:t>Busca que las y los estudiantes dispongan de habilidades que les permitan tomar decisiones, comprometerse con su entorno social y natural, desarrollar estilos de convivencia social basados en el respeto al otro y en la resolución pacífica de conflictos, desde una perspectiva ética sobre lo humano y el desarrollo sostenible</a:t>
            </a:r>
            <a:r>
              <a:rPr lang="es-CL" sz="2400" dirty="0" smtClean="0"/>
              <a:t>. </a:t>
            </a:r>
            <a:endParaRPr lang="es-CL" sz="2400" dirty="0">
              <a:solidFill>
                <a:srgbClr val="FF0000"/>
              </a:solidFill>
            </a:endParaRPr>
          </a:p>
          <a:p>
            <a:pPr marL="0" indent="0">
              <a:buNone/>
            </a:pPr>
            <a:endParaRPr lang="es-CL" sz="2400" dirty="0" smtClean="0"/>
          </a:p>
          <a:p>
            <a:pPr marL="0" indent="0">
              <a:buNone/>
            </a:pPr>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146056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 formación ciudadana</a:t>
            </a:r>
            <a:endParaRPr lang="es-CL" sz="2800" b="1" dirty="0">
              <a:solidFill>
                <a:schemeClr val="bg1"/>
              </a:solidFill>
            </a:endParaRPr>
          </a:p>
        </p:txBody>
      </p:sp>
      <p:sp>
        <p:nvSpPr>
          <p:cNvPr id="3" name="Marcador de contenido 2"/>
          <p:cNvSpPr txBox="1">
            <a:spLocks/>
          </p:cNvSpPr>
          <p:nvPr/>
        </p:nvSpPr>
        <p:spPr>
          <a:xfrm>
            <a:off x="359229" y="965200"/>
            <a:ext cx="7878439" cy="54356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dirty="0" smtClean="0">
                <a:solidFill>
                  <a:schemeClr val="accent1"/>
                </a:solidFill>
              </a:rPr>
              <a:t>COMPETENCIA 9</a:t>
            </a:r>
          </a:p>
          <a:p>
            <a:r>
              <a:rPr lang="es-CL" sz="2400" dirty="0"/>
              <a:t>Educación Media</a:t>
            </a:r>
          </a:p>
          <a:p>
            <a:pPr marL="400050" lvl="1" indent="0">
              <a:buNone/>
            </a:pPr>
            <a:r>
              <a:rPr lang="es-CL" sz="2400" dirty="0" smtClean="0"/>
              <a:t>Participa </a:t>
            </a:r>
            <a:r>
              <a:rPr lang="es-CL" sz="2400" dirty="0"/>
              <a:t>en diversas instancias, espacios y organizaciones, reconociendo derechos y responsabilidades, para fortalecer una ciudadanía comprometida con el bien común, los derechos humanos y los valores de la democracia.</a:t>
            </a:r>
          </a:p>
          <a:p>
            <a:r>
              <a:rPr lang="es-CL" sz="2400" dirty="0" smtClean="0"/>
              <a:t>Educación </a:t>
            </a:r>
            <a:r>
              <a:rPr lang="es-CL" sz="2400" dirty="0"/>
              <a:t>Básica</a:t>
            </a:r>
          </a:p>
          <a:p>
            <a:pPr marL="400050" lvl="1" indent="0">
              <a:buNone/>
            </a:pPr>
            <a:r>
              <a:rPr lang="es-CL" sz="2400" dirty="0"/>
              <a:t> </a:t>
            </a:r>
            <a:r>
              <a:rPr lang="es-CL" sz="2400" dirty="0" smtClean="0"/>
              <a:t>Participa </a:t>
            </a:r>
            <a:r>
              <a:rPr lang="es-CL" sz="2400" dirty="0"/>
              <a:t>en espacios de su entorno familiar y comunitario, reconociendo derechos y responsabilidades, para fortalecer una ciudadanía comprometida con el bien común, los derechos humanos y los valores de la democracia.</a:t>
            </a:r>
          </a:p>
          <a:p>
            <a:pPr marL="0" indent="0">
              <a:buNone/>
            </a:pPr>
            <a:endParaRPr lang="es-CL" sz="2400" dirty="0" smtClean="0">
              <a:solidFill>
                <a:schemeClr val="accent1"/>
              </a:solidFill>
            </a:endParaRPr>
          </a:p>
          <a:p>
            <a:pPr marL="0" indent="0">
              <a:buNone/>
            </a:pPr>
            <a:endParaRPr lang="es-CL" sz="2400" dirty="0" smtClean="0"/>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05348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 formación ciudadana</a:t>
            </a:r>
            <a:endParaRPr lang="es-CL" sz="2800" b="1" dirty="0">
              <a:solidFill>
                <a:schemeClr val="bg1"/>
              </a:solidFill>
            </a:endParaRPr>
          </a:p>
        </p:txBody>
      </p:sp>
      <p:sp>
        <p:nvSpPr>
          <p:cNvPr id="3" name="Marcador de contenido 2"/>
          <p:cNvSpPr txBox="1">
            <a:spLocks/>
          </p:cNvSpPr>
          <p:nvPr/>
        </p:nvSpPr>
        <p:spPr>
          <a:xfrm>
            <a:off x="359229" y="1016000"/>
            <a:ext cx="7878439" cy="53848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10</a:t>
            </a:r>
          </a:p>
          <a:p>
            <a:r>
              <a:rPr lang="es-CL" sz="2400" dirty="0"/>
              <a:t>Educación Media</a:t>
            </a:r>
          </a:p>
          <a:p>
            <a:pPr marL="400050" lvl="1" indent="0">
              <a:buNone/>
            </a:pPr>
            <a:r>
              <a:rPr lang="es-CL" sz="2400" dirty="0"/>
              <a:t>Protege el entorno, aplicando medidas de mitigación y prevención de impactos y riesgos </a:t>
            </a:r>
            <a:r>
              <a:rPr lang="es-CL" sz="2400" dirty="0" err="1"/>
              <a:t>socioambientales</a:t>
            </a:r>
            <a:r>
              <a:rPr lang="es-CL" sz="2400" dirty="0"/>
              <a:t> nacionales y globales, con el fin de contribuir a la construcción de entornos activos y saludables, la conservación de la biodiversidad y a una sociedad sostenible. </a:t>
            </a:r>
          </a:p>
          <a:p>
            <a:r>
              <a:rPr lang="es-CL" sz="2400" dirty="0"/>
              <a:t>Educación Básica</a:t>
            </a:r>
          </a:p>
          <a:p>
            <a:pPr marL="400050" lvl="1" indent="0">
              <a:buNone/>
            </a:pPr>
            <a:r>
              <a:rPr lang="es-CL" sz="2400" dirty="0"/>
              <a:t>Protege su entorno, aplicando medidas de mitigación y prevención de impactos y riesgos </a:t>
            </a:r>
            <a:r>
              <a:rPr lang="es-CL" sz="2400" dirty="0" err="1"/>
              <a:t>socioambientales</a:t>
            </a:r>
            <a:r>
              <a:rPr lang="es-CL" sz="2400" dirty="0"/>
              <a:t> locales, con el fin de contribuir a la construcción de entornos activos y saludables, a la conservación de la biodiversidad y a una comunidad sostenible.</a:t>
            </a:r>
          </a:p>
          <a:p>
            <a:pPr marL="0" indent="0">
              <a:buNone/>
            </a:pPr>
            <a:endParaRPr lang="es-CL" sz="2400" b="1" dirty="0" smtClean="0">
              <a:solidFill>
                <a:srgbClr val="0070C0"/>
              </a:solidFill>
            </a:endParaRPr>
          </a:p>
          <a:p>
            <a:pPr marL="0" indent="0">
              <a:buNone/>
            </a:pPr>
            <a:endParaRPr lang="es-CL" sz="2400" dirty="0" smtClean="0"/>
          </a:p>
          <a:p>
            <a:pPr marL="0" indent="0">
              <a:buNone/>
            </a:pPr>
            <a:endParaRPr lang="es-CL" sz="2400" dirty="0" smtClean="0"/>
          </a:p>
          <a:p>
            <a:pPr marL="0" indent="0">
              <a:buNone/>
            </a:pPr>
            <a:endParaRPr lang="es-CL" sz="2400" dirty="0" smtClean="0"/>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414711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Conceptos claves  para elaborar la propuesta</a:t>
            </a:r>
            <a:endParaRPr lang="es-CL"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72639837"/>
              </p:ext>
            </p:extLst>
          </p:nvPr>
        </p:nvGraphicFramePr>
        <p:xfrm>
          <a:off x="251520" y="990600"/>
          <a:ext cx="864096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55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Ámbito de tecnología de la información y comunicación</a:t>
            </a:r>
            <a:endParaRPr lang="es-CL" sz="24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dirty="0"/>
              <a:t>Este ámbito se relaciona con el despliegue de capacidades que permitan a las personas jóvenes y adultas manejar y desarrollarse en el “mundo digital”, utilizando de manera competente y responsable las tecnologías de la información y comunicación. Incluye el desarrollo de capacidades para buscar información, aplicando criterios de discriminación sobre el tipo de información que circula en las redes sociales, afianzar saberes, respaldar indagaciones personales y/o procesos investigativos orientándolas tanto al uso productivo y efectivo como también lúdico y creativo.</a:t>
            </a:r>
          </a:p>
          <a:p>
            <a:pPr marL="0" indent="0">
              <a:buNone/>
            </a:pPr>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2723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954107"/>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del Ámbito de tecnología de la información y comunicación</a:t>
            </a:r>
            <a:endParaRPr lang="es-CL" sz="2800" b="1" dirty="0">
              <a:solidFill>
                <a:schemeClr val="bg1"/>
              </a:solidFill>
            </a:endParaRPr>
          </a:p>
        </p:txBody>
      </p:sp>
      <p:sp>
        <p:nvSpPr>
          <p:cNvPr id="3" name="Marcador de contenido 2"/>
          <p:cNvSpPr txBox="1">
            <a:spLocks/>
          </p:cNvSpPr>
          <p:nvPr/>
        </p:nvSpPr>
        <p:spPr>
          <a:xfrm>
            <a:off x="359229" y="1498600"/>
            <a:ext cx="7878439" cy="49022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dirty="0"/>
              <a:t>Educación Media</a:t>
            </a:r>
          </a:p>
          <a:p>
            <a:pPr marL="400050" lvl="1" indent="0">
              <a:buNone/>
            </a:pPr>
            <a:r>
              <a:rPr lang="es-CL" sz="2400" dirty="0"/>
              <a:t>Emplea los recursos provistos por las </a:t>
            </a:r>
            <a:r>
              <a:rPr lang="es-CL" sz="2400" dirty="0" err="1"/>
              <a:t>TICs</a:t>
            </a:r>
            <a:r>
              <a:rPr lang="es-CL" sz="2400" dirty="0"/>
              <a:t> de manera crítica y ética, evaluando su pertinencia para obtener y generar información, con el fin de enfrentar y resolver diversas tareas.</a:t>
            </a:r>
          </a:p>
          <a:p>
            <a:pPr marL="0" indent="0">
              <a:buNone/>
            </a:pPr>
            <a:endParaRPr lang="es-CL" sz="2400" dirty="0"/>
          </a:p>
          <a:p>
            <a:pPr marL="0" indent="0">
              <a:buNone/>
            </a:pPr>
            <a:r>
              <a:rPr lang="es-CL" sz="2400" dirty="0"/>
              <a:t>Educación Básica</a:t>
            </a:r>
          </a:p>
          <a:p>
            <a:pPr marL="400050" lvl="1" indent="0">
              <a:buNone/>
            </a:pPr>
            <a:r>
              <a:rPr lang="es-CL" sz="2400" dirty="0"/>
              <a:t>Emplea los recursos provistos por las </a:t>
            </a:r>
            <a:r>
              <a:rPr lang="es-CL" sz="2400" dirty="0" err="1"/>
              <a:t>TICs</a:t>
            </a:r>
            <a:r>
              <a:rPr lang="es-CL" sz="2400" dirty="0"/>
              <a:t> de manera crítica y ética, evaluando su pertinencia para acceder a información y enfrentar tareas cotidianas.</a:t>
            </a:r>
          </a:p>
          <a:p>
            <a:pPr marL="0" indent="0">
              <a:buNone/>
            </a:pPr>
            <a:endParaRPr lang="es-CL" sz="2400" dirty="0" smtClean="0"/>
          </a:p>
          <a:p>
            <a:pPr marL="0" indent="0">
              <a:buNone/>
            </a:pPr>
            <a:endParaRPr lang="es-CL" sz="2400" dirty="0" smtClean="0"/>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402018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211539"/>
            <a:ext cx="7743892"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Ámbito de proactividad y trabajo</a:t>
            </a:r>
            <a:endParaRPr lang="es-CL" sz="2400" b="1" dirty="0">
              <a:solidFill>
                <a:schemeClr val="bg1"/>
              </a:solidFill>
            </a:endParaRPr>
          </a:p>
        </p:txBody>
      </p:sp>
      <p:sp>
        <p:nvSpPr>
          <p:cNvPr id="3" name="Marcador de contenido 2"/>
          <p:cNvSpPr txBox="1">
            <a:spLocks/>
          </p:cNvSpPr>
          <p:nvPr/>
        </p:nvSpPr>
        <p:spPr>
          <a:xfrm>
            <a:off x="359229" y="843422"/>
            <a:ext cx="8011885" cy="5557378"/>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dirty="0"/>
              <a:t>Este ámbito se relaciona con habilidades demandadas por el sector productivo, tanto desde el punto de vista de las habilidades del pensamiento como las emocionales, de manera de favorecer la empleabilidad, el emprendimiento de proyectos productivos y el acceso a trabajos dignos y significativos para la vida de los jóvenes y adultos que egresan de la modalidad.</a:t>
            </a:r>
          </a:p>
          <a:p>
            <a:pPr marL="0" indent="0">
              <a:buNone/>
            </a:pPr>
            <a:r>
              <a:rPr lang="es-CL" sz="2400" dirty="0"/>
              <a:t>Supone dar cuenta de la capacidad de visualización de un futuro deseado, para proyectarse como trabajador, profesional, técnico u otras opciones. Implica fomentar en las y los estudiantes el interés y compromiso con el conocimiento, la perseverancia, la capacidad de trabajar de manera colaborativa, la calidad de lo realizado y el desarrollo de su propia iniciativa y originalidad. </a:t>
            </a:r>
          </a:p>
          <a:p>
            <a:pPr marL="0" indent="0">
              <a:buNone/>
            </a:pPr>
            <a:endParaRPr lang="es-CL" sz="2400" dirty="0" smtClean="0"/>
          </a:p>
          <a:p>
            <a:pPr marL="0" indent="0">
              <a:buNone/>
            </a:pPr>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114816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3776" y="59139"/>
            <a:ext cx="7743892" cy="523220"/>
          </a:xfrm>
          <a:prstGeom prst="rect">
            <a:avLst/>
          </a:prstGeom>
          <a:solidFill>
            <a:schemeClr val="accent1"/>
          </a:solidFill>
        </p:spPr>
        <p:txBody>
          <a:bodyPr wrap="square">
            <a:spAutoFit/>
          </a:bodyPr>
          <a:lstStyle/>
          <a:p>
            <a:pPr>
              <a:spcAft>
                <a:spcPts val="600"/>
              </a:spcAft>
            </a:pPr>
            <a:r>
              <a:rPr lang="es-CL" sz="2800" b="1" dirty="0" smtClean="0">
                <a:solidFill>
                  <a:schemeClr val="bg1"/>
                </a:solidFill>
              </a:rPr>
              <a:t>Competencias de proactividad y trabajo</a:t>
            </a:r>
            <a:endParaRPr lang="es-CL" sz="2800" b="1" dirty="0">
              <a:solidFill>
                <a:schemeClr val="bg1"/>
              </a:solidFill>
            </a:endParaRPr>
          </a:p>
        </p:txBody>
      </p:sp>
      <p:sp>
        <p:nvSpPr>
          <p:cNvPr id="3" name="Marcador de contenido 2"/>
          <p:cNvSpPr txBox="1">
            <a:spLocks/>
          </p:cNvSpPr>
          <p:nvPr/>
        </p:nvSpPr>
        <p:spPr>
          <a:xfrm>
            <a:off x="359229" y="1041400"/>
            <a:ext cx="7878439" cy="53594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CL" sz="2400" b="1" dirty="0" smtClean="0">
                <a:solidFill>
                  <a:srgbClr val="0070C0"/>
                </a:solidFill>
              </a:rPr>
              <a:t>COMPETENCIA  12</a:t>
            </a:r>
          </a:p>
          <a:p>
            <a:r>
              <a:rPr lang="es-CL" sz="2400" dirty="0"/>
              <a:t>Educación Media</a:t>
            </a:r>
          </a:p>
          <a:p>
            <a:pPr marL="400050" lvl="1" indent="0">
              <a:buNone/>
            </a:pPr>
            <a:r>
              <a:rPr lang="es-CL" sz="2400" dirty="0" smtClean="0"/>
              <a:t>Actúa </a:t>
            </a:r>
            <a:r>
              <a:rPr lang="es-CL" sz="2400" dirty="0"/>
              <a:t>de forma autónoma, responsable y colaborativa en las funciones y proyectos que emprende, integrando diversos recursos –experiencias vitales, marcos normativos ambientales y laborales– para su inserción y desarrollo en el ámbito laboral y profesional.</a:t>
            </a:r>
          </a:p>
          <a:p>
            <a:r>
              <a:rPr lang="es-CL" sz="2400" dirty="0" smtClean="0"/>
              <a:t>Educación </a:t>
            </a:r>
            <a:r>
              <a:rPr lang="es-CL" sz="2400" dirty="0"/>
              <a:t>Básica</a:t>
            </a:r>
          </a:p>
          <a:p>
            <a:pPr marL="400050" lvl="1" indent="0">
              <a:buNone/>
            </a:pPr>
            <a:r>
              <a:rPr lang="es-CL" sz="2400" dirty="0"/>
              <a:t>Actúa de forma responsable y colaborativa, en las funciones acotadas de contextos conocidos integrando diversos recursos –experiencias vitales, marcos normativos ambientales y laborales– para su inserción y desarrollo en el ámbito laboral y formativo.</a:t>
            </a:r>
            <a:endParaRPr lang="es-CL" sz="2400" dirty="0" smtClean="0"/>
          </a:p>
          <a:p>
            <a:pPr marL="0" indent="0">
              <a:buNone/>
            </a:pPr>
            <a:endParaRPr lang="es-CL" sz="2400" dirty="0" smtClean="0"/>
          </a:p>
          <a:p>
            <a:pPr marL="0" indent="0">
              <a:buNone/>
            </a:pPr>
            <a:endParaRPr lang="es-CL" sz="2400" dirty="0" smtClean="0"/>
          </a:p>
          <a:p>
            <a:pPr marL="0" indent="0">
              <a:buNone/>
            </a:pPr>
            <a:endParaRPr lang="es-CL" sz="2400" dirty="0"/>
          </a:p>
          <a:p>
            <a:pPr marL="0" indent="0">
              <a:buNone/>
            </a:pPr>
            <a:endParaRPr lang="es-CL" sz="2400" dirty="0" smtClean="0"/>
          </a:p>
          <a:p>
            <a:pPr marL="0" indent="0">
              <a:buNone/>
            </a:pPr>
            <a:endParaRPr lang="es-CL" sz="2400" b="1" dirty="0" smtClean="0">
              <a:solidFill>
                <a:srgbClr val="0070C0"/>
              </a:solidFill>
            </a:endParaRPr>
          </a:p>
          <a:p>
            <a:pPr marL="0" indent="0">
              <a:buNone/>
            </a:pPr>
            <a:endParaRPr lang="es-CL" sz="2400" b="1" dirty="0" smtClean="0">
              <a:solidFill>
                <a:srgbClr val="0070C0"/>
              </a:solidFill>
            </a:endParaRPr>
          </a:p>
          <a:p>
            <a:endParaRPr lang="es-CL" sz="2400" b="1" dirty="0" smtClean="0">
              <a:solidFill>
                <a:srgbClr val="0070C0"/>
              </a:solidFill>
            </a:endParaRPr>
          </a:p>
          <a:p>
            <a:pPr marL="0" indent="0">
              <a:buFont typeface="Arial" pitchFamily="34" charset="0"/>
              <a:buNone/>
            </a:pPr>
            <a:endParaRPr lang="es-CL" sz="2400" b="1" dirty="0" smtClean="0"/>
          </a:p>
          <a:p>
            <a:pPr marL="0" indent="0">
              <a:buFont typeface="Arial" pitchFamily="34" charset="0"/>
              <a:buNone/>
            </a:pPr>
            <a:endParaRPr lang="es-CL" sz="2400" b="1" dirty="0" smtClean="0"/>
          </a:p>
          <a:p>
            <a:pPr marL="0" indent="0">
              <a:buFont typeface="Arial" pitchFamily="34" charset="0"/>
              <a:buNone/>
            </a:pPr>
            <a:endParaRPr lang="es-ES" sz="2400" dirty="0" smtClean="0"/>
          </a:p>
          <a:p>
            <a:pPr marL="0" indent="0">
              <a:buFont typeface="Arial" pitchFamily="34" charset="0"/>
              <a:buNone/>
            </a:pPr>
            <a:endParaRPr lang="es-CL" sz="2400" dirty="0">
              <a:solidFill>
                <a:srgbClr val="0070C0"/>
              </a:solidFill>
            </a:endParaRPr>
          </a:p>
          <a:p>
            <a:endParaRPr lang="es-CL" sz="2400" dirty="0" smtClean="0"/>
          </a:p>
          <a:p>
            <a:endParaRPr lang="es-CL" sz="2400" dirty="0"/>
          </a:p>
        </p:txBody>
      </p:sp>
    </p:spTree>
    <p:extLst>
      <p:ext uri="{BB962C8B-B14F-4D97-AF65-F5344CB8AC3E}">
        <p14:creationId xmlns:p14="http://schemas.microsoft.com/office/powerpoint/2010/main" val="393367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520"/>
            <a:ext cx="8821764" cy="584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0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29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4054870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1"/>
          <p:cNvSpPr>
            <a:spLocks noGrp="1"/>
          </p:cNvSpPr>
          <p:nvPr>
            <p:ph type="title"/>
          </p:nvPr>
        </p:nvSpPr>
        <p:spPr>
          <a:xfrm>
            <a:off x="19050" y="248674"/>
            <a:ext cx="8513390"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Principios orientadores</a:t>
            </a:r>
            <a:endParaRPr lang="es-CL" sz="2400" b="1" dirty="0">
              <a:solidFill>
                <a:schemeClr val="bg1"/>
              </a:solidFill>
            </a:endParaRPr>
          </a:p>
        </p:txBody>
      </p:sp>
    </p:spTree>
    <p:extLst>
      <p:ext uri="{BB962C8B-B14F-4D97-AF65-F5344CB8AC3E}">
        <p14:creationId xmlns:p14="http://schemas.microsoft.com/office/powerpoint/2010/main" val="17116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59203" y="921339"/>
            <a:ext cx="8654142" cy="5446804"/>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s-ES" sz="2000" dirty="0" smtClean="0">
                <a:solidFill>
                  <a:srgbClr val="0070C0"/>
                </a:solidFill>
              </a:rPr>
              <a:t>Enfoque de derecho: </a:t>
            </a:r>
            <a:r>
              <a:rPr lang="es-CL" sz="2000" dirty="0" smtClean="0"/>
              <a:t>propuesta curricular </a:t>
            </a:r>
            <a:r>
              <a:rPr lang="es-CL" sz="2000" dirty="0"/>
              <a:t>que </a:t>
            </a:r>
            <a:r>
              <a:rPr lang="es-CL" sz="2000" dirty="0" smtClean="0"/>
              <a:t>presente </a:t>
            </a:r>
            <a:r>
              <a:rPr lang="es-CL" sz="2000" dirty="0"/>
              <a:t>reales oportunidades de acceso y que contribuya a sustentar una nueva política de educación de personas jóvenes y adultas pertinente y adecuada, en </a:t>
            </a:r>
            <a:r>
              <a:rPr lang="es-CL" sz="2000" dirty="0" smtClean="0"/>
              <a:t>respondiendo a </a:t>
            </a:r>
            <a:r>
              <a:rPr lang="es-CL" sz="2000" dirty="0"/>
              <a:t>las necesidades de las personas y </a:t>
            </a:r>
            <a:r>
              <a:rPr lang="es-CL" sz="2000" dirty="0" smtClean="0"/>
              <a:t>a las exigencias </a:t>
            </a:r>
            <a:r>
              <a:rPr lang="es-CL" sz="2000" dirty="0"/>
              <a:t>del contexto</a:t>
            </a:r>
            <a:r>
              <a:rPr lang="es-CL" sz="2000" dirty="0" smtClean="0"/>
              <a:t>.</a:t>
            </a:r>
          </a:p>
          <a:p>
            <a:pPr marL="457200" lvl="1" indent="0">
              <a:buNone/>
            </a:pPr>
            <a:endParaRPr lang="es-CL" sz="2000" dirty="0" smtClean="0"/>
          </a:p>
          <a:p>
            <a:pPr lvl="1"/>
            <a:r>
              <a:rPr lang="es-ES" sz="2000" dirty="0" smtClean="0">
                <a:solidFill>
                  <a:srgbClr val="0070C0"/>
                </a:solidFill>
              </a:rPr>
              <a:t>Inclusión Social: </a:t>
            </a:r>
            <a:r>
              <a:rPr lang="es-CL" sz="2000" dirty="0" smtClean="0">
                <a:ea typeface="Calibri"/>
                <a:cs typeface="Times New Roman"/>
              </a:rPr>
              <a:t>diseño </a:t>
            </a:r>
            <a:r>
              <a:rPr lang="es-CL" sz="2000" dirty="0">
                <a:ea typeface="Calibri"/>
                <a:cs typeface="Times New Roman"/>
              </a:rPr>
              <a:t>curricular que promueva múltiples espacios de </a:t>
            </a:r>
            <a:r>
              <a:rPr lang="es-CL" sz="2000" dirty="0" smtClean="0">
                <a:ea typeface="Calibri"/>
                <a:cs typeface="Times New Roman"/>
              </a:rPr>
              <a:t>flexibilidad para </a:t>
            </a:r>
            <a:r>
              <a:rPr lang="es-CL" sz="2000" dirty="0" smtClean="0"/>
              <a:t> </a:t>
            </a:r>
            <a:r>
              <a:rPr lang="es-CL" sz="2000" dirty="0"/>
              <a:t>dar cabida a diferentes trayectorias </a:t>
            </a:r>
            <a:r>
              <a:rPr lang="es-CL" sz="2000" dirty="0" smtClean="0"/>
              <a:t>educativas, que sean pertinentes para </a:t>
            </a:r>
            <a:r>
              <a:rPr lang="es-CL" sz="2000" dirty="0"/>
              <a:t>grupos específicos de </a:t>
            </a:r>
            <a:r>
              <a:rPr lang="es-CL" sz="2000" dirty="0" smtClean="0"/>
              <a:t>población.</a:t>
            </a:r>
          </a:p>
          <a:p>
            <a:pPr marL="457200" lvl="1" indent="0">
              <a:buNone/>
            </a:pPr>
            <a:endParaRPr lang="es-CL" sz="2000" dirty="0" smtClean="0"/>
          </a:p>
          <a:p>
            <a:pPr lvl="1"/>
            <a:r>
              <a:rPr lang="es-ES" sz="2000" dirty="0" smtClean="0">
                <a:solidFill>
                  <a:srgbClr val="0070C0"/>
                </a:solidFill>
              </a:rPr>
              <a:t>Formación </a:t>
            </a:r>
            <a:r>
              <a:rPr lang="es-ES" sz="2000" dirty="0">
                <a:solidFill>
                  <a:srgbClr val="0070C0"/>
                </a:solidFill>
              </a:rPr>
              <a:t>Integral: </a:t>
            </a:r>
            <a:r>
              <a:rPr lang="es-ES" sz="2000" dirty="0" smtClean="0">
                <a:ea typeface="Calibri"/>
                <a:cs typeface="Times New Roman"/>
              </a:rPr>
              <a:t>todos </a:t>
            </a:r>
            <a:r>
              <a:rPr lang="es-ES" sz="2000" dirty="0">
                <a:ea typeface="Calibri"/>
                <a:cs typeface="Times New Roman"/>
              </a:rPr>
              <a:t>los aspectos cognitivos, sociales y valóricos, que les permitan llevar adelante sus proyectos de vida y participar activamente en el desarrollo social, cultural y económico del país. </a:t>
            </a:r>
          </a:p>
          <a:p>
            <a:pPr marL="1077913" lvl="1" indent="-358775">
              <a:buNone/>
            </a:pPr>
            <a:r>
              <a:rPr lang="es-ES" sz="2000" dirty="0" smtClean="0">
                <a:ea typeface="Calibri"/>
                <a:cs typeface="Times New Roman"/>
              </a:rPr>
              <a:t>Por </a:t>
            </a:r>
            <a:r>
              <a:rPr lang="es-ES" sz="2000" dirty="0">
                <a:ea typeface="Calibri"/>
                <a:cs typeface="Times New Roman"/>
              </a:rPr>
              <a:t>ello, se hace especial énfasis en  dos ámbitos de  formación:.</a:t>
            </a:r>
          </a:p>
          <a:p>
            <a:pPr marL="1077913" lvl="1" indent="-358775">
              <a:buFont typeface="Arial" panose="020B0604020202020204" pitchFamily="34" charset="0"/>
              <a:buChar char="•"/>
            </a:pPr>
            <a:r>
              <a:rPr lang="es-ES" sz="2000" dirty="0">
                <a:ea typeface="Calibri"/>
                <a:cs typeface="Times New Roman"/>
              </a:rPr>
              <a:t>Formación para la </a:t>
            </a:r>
            <a:r>
              <a:rPr lang="es-ES" sz="2000" dirty="0" smtClean="0">
                <a:ea typeface="Calibri"/>
                <a:cs typeface="Times New Roman"/>
              </a:rPr>
              <a:t>ciudadanía</a:t>
            </a:r>
            <a:endParaRPr lang="es-ES" sz="2000" dirty="0">
              <a:ea typeface="Calibri"/>
              <a:cs typeface="Times New Roman"/>
            </a:endParaRPr>
          </a:p>
          <a:p>
            <a:pPr marL="1077913" lvl="1" indent="-358775">
              <a:buFont typeface="Arial" panose="020B0604020202020204" pitchFamily="34" charset="0"/>
              <a:buChar char="•"/>
            </a:pPr>
            <a:r>
              <a:rPr lang="es-ES" sz="2000" dirty="0">
                <a:ea typeface="Calibri"/>
                <a:cs typeface="Times New Roman"/>
              </a:rPr>
              <a:t>Formación para el trabajo</a:t>
            </a:r>
          </a:p>
          <a:p>
            <a:pPr lvl="1"/>
            <a:endParaRPr lang="es-ES" sz="1800" dirty="0">
              <a:solidFill>
                <a:srgbClr val="0070C0"/>
              </a:solidFill>
            </a:endParaRPr>
          </a:p>
          <a:p>
            <a:pPr marL="457200" lvl="1" indent="0">
              <a:buNone/>
            </a:pPr>
            <a:endParaRPr lang="es-ES" sz="1800" dirty="0" smtClean="0">
              <a:solidFill>
                <a:srgbClr val="0070C0"/>
              </a:solidFill>
            </a:endParaRPr>
          </a:p>
          <a:p>
            <a:endParaRPr lang="es-ES" sz="1000" dirty="0" smtClean="0">
              <a:solidFill>
                <a:srgbClr val="0070C0"/>
              </a:solidFill>
            </a:endParaRPr>
          </a:p>
          <a:p>
            <a:pPr lvl="1"/>
            <a:endParaRPr lang="es-ES" sz="2000" dirty="0" smtClean="0">
              <a:solidFill>
                <a:srgbClr val="0070C0"/>
              </a:solidFill>
            </a:endParaRPr>
          </a:p>
          <a:p>
            <a:endParaRPr lang="es-ES" dirty="0">
              <a:solidFill>
                <a:srgbClr val="0070C0"/>
              </a:solidFill>
            </a:endParaRPr>
          </a:p>
          <a:p>
            <a:endParaRPr lang="es-CL" b="1" dirty="0" smtClean="0">
              <a:solidFill>
                <a:srgbClr val="0070C0"/>
              </a:solidFill>
            </a:endParaRPr>
          </a:p>
          <a:p>
            <a:pPr marL="0" indent="0">
              <a:buFont typeface="Arial" pitchFamily="34" charset="0"/>
              <a:buNone/>
            </a:pPr>
            <a:endParaRPr lang="es-CL" b="1" dirty="0" smtClean="0"/>
          </a:p>
          <a:p>
            <a:pPr marL="0" indent="0">
              <a:buFont typeface="Arial" pitchFamily="34" charset="0"/>
              <a:buNone/>
            </a:pPr>
            <a:endParaRPr lang="es-CL" b="1" dirty="0" smtClean="0"/>
          </a:p>
          <a:p>
            <a:pPr marL="0" indent="0">
              <a:buFont typeface="Arial" pitchFamily="34" charset="0"/>
              <a:buNone/>
            </a:pPr>
            <a:endParaRPr lang="es-ES" dirty="0" smtClean="0"/>
          </a:p>
          <a:p>
            <a:pPr marL="0" indent="0">
              <a:buFont typeface="Arial" pitchFamily="34" charset="0"/>
              <a:buNone/>
            </a:pPr>
            <a:endParaRPr lang="es-CL" dirty="0">
              <a:solidFill>
                <a:srgbClr val="0070C0"/>
              </a:solidFill>
            </a:endParaRPr>
          </a:p>
          <a:p>
            <a:endParaRPr lang="es-CL" dirty="0" smtClean="0"/>
          </a:p>
          <a:p>
            <a:endParaRPr lang="es-CL" dirty="0"/>
          </a:p>
        </p:txBody>
      </p:sp>
      <p:sp>
        <p:nvSpPr>
          <p:cNvPr id="4" name="Rectángulo 1"/>
          <p:cNvSpPr/>
          <p:nvPr/>
        </p:nvSpPr>
        <p:spPr>
          <a:xfrm>
            <a:off x="493776" y="21039"/>
            <a:ext cx="7743892" cy="461665"/>
          </a:xfrm>
          <a:prstGeom prst="rect">
            <a:avLst/>
          </a:prstGeom>
          <a:solidFill>
            <a:schemeClr val="accent1"/>
          </a:solidFill>
        </p:spPr>
        <p:txBody>
          <a:bodyPr wrap="square">
            <a:spAutoFit/>
          </a:bodyPr>
          <a:lstStyle/>
          <a:p>
            <a:pPr>
              <a:spcAft>
                <a:spcPts val="600"/>
              </a:spcAft>
            </a:pPr>
            <a:r>
              <a:rPr lang="es-CL" sz="2400" b="1" dirty="0" smtClean="0">
                <a:solidFill>
                  <a:schemeClr val="bg1"/>
                </a:solidFill>
              </a:rPr>
              <a:t>Principios orientadores</a:t>
            </a:r>
            <a:endParaRPr lang="es-CL" sz="2400" b="1" dirty="0">
              <a:solidFill>
                <a:schemeClr val="bg1"/>
              </a:solidFill>
            </a:endParaRPr>
          </a:p>
        </p:txBody>
      </p:sp>
    </p:spTree>
    <p:extLst>
      <p:ext uri="{BB962C8B-B14F-4D97-AF65-F5344CB8AC3E}">
        <p14:creationId xmlns:p14="http://schemas.microsoft.com/office/powerpoint/2010/main" val="112738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6</a:t>
            </a:fld>
            <a:endParaRPr lang="en-US" sz="900" dirty="0"/>
          </a:p>
        </p:txBody>
      </p:sp>
      <p:sp>
        <p:nvSpPr>
          <p:cNvPr id="8" name="Rectángulo 7"/>
          <p:cNvSpPr>
            <a:spLocks noChangeAspect="1"/>
          </p:cNvSpPr>
          <p:nvPr/>
        </p:nvSpPr>
        <p:spPr>
          <a:xfrm>
            <a:off x="0" y="92823"/>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pic>
        <p:nvPicPr>
          <p:cNvPr id="9" name="Imagen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TextBox 4"/>
          <p:cNvSpPr txBox="1"/>
          <p:nvPr/>
        </p:nvSpPr>
        <p:spPr>
          <a:xfrm>
            <a:off x="251520" y="2328191"/>
            <a:ext cx="2231009" cy="830997"/>
          </a:xfrm>
          <a:prstGeom prst="rect">
            <a:avLst/>
          </a:prstGeom>
          <a:noFill/>
        </p:spPr>
        <p:txBody>
          <a:bodyPr wrap="square" rtlCol="0">
            <a:spAutoFit/>
          </a:bodyPr>
          <a:lstStyle/>
          <a:p>
            <a:pPr algn="ctr"/>
            <a:r>
              <a:rPr lang="es-CL" altLang="es-ES" sz="2400" b="1" dirty="0" smtClean="0">
                <a:solidFill>
                  <a:schemeClr val="tx2"/>
                </a:solidFill>
                <a:latin typeface="gobCL"/>
              </a:rPr>
              <a:t>Currículum Nacional</a:t>
            </a:r>
            <a:endParaRPr lang="es-ES" sz="2400" b="1" dirty="0">
              <a:solidFill>
                <a:srgbClr val="285796"/>
              </a:solidFill>
              <a:latin typeface="gobCL"/>
              <a:cs typeface="gobCL"/>
            </a:endParaRPr>
          </a:p>
        </p:txBody>
      </p:sp>
      <p:sp>
        <p:nvSpPr>
          <p:cNvPr id="17" name="16 Rectángulo"/>
          <p:cNvSpPr/>
          <p:nvPr/>
        </p:nvSpPr>
        <p:spPr>
          <a:xfrm>
            <a:off x="2946913" y="1116294"/>
            <a:ext cx="5822206" cy="1125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CuadroTexto"/>
          <p:cNvSpPr txBox="1"/>
          <p:nvPr/>
        </p:nvSpPr>
        <p:spPr>
          <a:xfrm>
            <a:off x="3052268" y="4725144"/>
            <a:ext cx="5757795" cy="1200329"/>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altLang="es-ES" dirty="0">
                <a:solidFill>
                  <a:schemeClr val="tx2"/>
                </a:solidFill>
                <a:cs typeface="Verdana" pitchFamily="34" charset="0"/>
              </a:rPr>
              <a:t>Para </a:t>
            </a:r>
            <a:r>
              <a:rPr lang="es-ES_tradnl" altLang="es-ES" dirty="0" smtClean="0">
                <a:solidFill>
                  <a:schemeClr val="tx2"/>
                </a:solidFill>
                <a:cs typeface="Verdana" pitchFamily="34" charset="0"/>
              </a:rPr>
              <a:t>su implementación se </a:t>
            </a:r>
            <a:r>
              <a:rPr lang="es-ES_tradnl" altLang="es-ES" dirty="0">
                <a:solidFill>
                  <a:schemeClr val="tx2"/>
                </a:solidFill>
                <a:cs typeface="Verdana" pitchFamily="34" charset="0"/>
              </a:rPr>
              <a:t>proporciona a los actores instrumentos curriculares y recursos educativos que permiten orientar tanto el trabajo en aula, como la evaluación de los aprendizajes de los estudiantes.</a:t>
            </a:r>
            <a:endParaRPr lang="es-ES" dirty="0">
              <a:solidFill>
                <a:schemeClr val="tx2"/>
              </a:solidFill>
            </a:endParaRPr>
          </a:p>
        </p:txBody>
      </p:sp>
      <p:sp>
        <p:nvSpPr>
          <p:cNvPr id="3" name="2 CuadroTexto"/>
          <p:cNvSpPr txBox="1"/>
          <p:nvPr/>
        </p:nvSpPr>
        <p:spPr>
          <a:xfrm>
            <a:off x="3052268" y="836712"/>
            <a:ext cx="5552180" cy="3570208"/>
          </a:xfrm>
          <a:prstGeom prst="rect">
            <a:avLst/>
          </a:prstGeom>
          <a:noFill/>
        </p:spPr>
        <p:txBody>
          <a:bodyPr wrap="square" rtlCol="0">
            <a:spAutoFit/>
          </a:bodyPr>
          <a:lstStyle/>
          <a:p>
            <a:pPr marL="342900" lvl="0" indent="-342900" defTabSz="1066800">
              <a:lnSpc>
                <a:spcPct val="90000"/>
              </a:lnSpc>
              <a:spcBef>
                <a:spcPct val="0"/>
              </a:spcBef>
              <a:spcAft>
                <a:spcPct val="35000"/>
              </a:spcAft>
              <a:buFont typeface="Arial" panose="020B0604020202020204" pitchFamily="34" charset="0"/>
              <a:buChar char="•"/>
            </a:pPr>
            <a:r>
              <a:rPr lang="es-ES_tradnl" altLang="es-ES" sz="2000" dirty="0">
                <a:solidFill>
                  <a:schemeClr val="tx2"/>
                </a:solidFill>
                <a:ea typeface="Verdana" panose="020B0604030504040204" pitchFamily="34" charset="0"/>
                <a:cs typeface="Verdana" panose="020B0604030504040204" pitchFamily="34" charset="0"/>
              </a:rPr>
              <a:t>Presenta las expectativas de aprendizaje para todos los niños, niñas, jóvenes y adultos.</a:t>
            </a:r>
          </a:p>
          <a:p>
            <a:pPr marL="342900" lvl="0" indent="-342900" defTabSz="1066800">
              <a:lnSpc>
                <a:spcPct val="90000"/>
              </a:lnSpc>
              <a:spcBef>
                <a:spcPct val="0"/>
              </a:spcBef>
              <a:spcAft>
                <a:spcPct val="35000"/>
              </a:spcAft>
              <a:buFont typeface="Arial" panose="020B0604020202020204" pitchFamily="34" charset="0"/>
              <a:buChar char="•"/>
            </a:pPr>
            <a:endParaRPr lang="es-ES_tradnl" altLang="es-ES" sz="2000" dirty="0">
              <a:solidFill>
                <a:schemeClr val="tx2"/>
              </a:solidFill>
              <a:ea typeface="Verdana" panose="020B0604030504040204" pitchFamily="34" charset="0"/>
              <a:cs typeface="Verdana" panose="020B0604030504040204" pitchFamily="34" charset="0"/>
            </a:endParaRPr>
          </a:p>
          <a:p>
            <a:pPr marL="342900" indent="-342900" defTabSz="1066800">
              <a:lnSpc>
                <a:spcPct val="90000"/>
              </a:lnSpc>
              <a:spcBef>
                <a:spcPct val="0"/>
              </a:spcBef>
              <a:spcAft>
                <a:spcPct val="35000"/>
              </a:spcAft>
              <a:buFont typeface="Arial" panose="020B0604020202020204" pitchFamily="34" charset="0"/>
              <a:buChar char="•"/>
            </a:pPr>
            <a:r>
              <a:rPr lang="es-ES_tradnl" altLang="es-ES" sz="2000" dirty="0">
                <a:solidFill>
                  <a:schemeClr val="tx2"/>
                </a:solidFill>
                <a:ea typeface="Verdana" panose="020B0604030504040204" pitchFamily="34" charset="0"/>
                <a:cs typeface="Verdana" panose="020B0604030504040204" pitchFamily="34" charset="0"/>
              </a:rPr>
              <a:t>Responde a las demandas y requerimientos de la sociedad y se traducen en definiciones de aprendizaje </a:t>
            </a:r>
            <a:r>
              <a:rPr lang="es-ES_tradnl" altLang="es-ES" sz="2000" dirty="0" smtClean="0">
                <a:solidFill>
                  <a:schemeClr val="tx2"/>
                </a:solidFill>
                <a:ea typeface="Verdana" panose="020B0604030504040204" pitchFamily="34" charset="0"/>
                <a:cs typeface="Verdana" panose="020B0604030504040204" pitchFamily="34" charset="0"/>
              </a:rPr>
              <a:t>que incorporan </a:t>
            </a:r>
            <a:r>
              <a:rPr lang="es-ES_tradnl" altLang="es-ES" sz="2000" dirty="0">
                <a:solidFill>
                  <a:schemeClr val="tx2"/>
                </a:solidFill>
                <a:ea typeface="Verdana" panose="020B0604030504040204" pitchFamily="34" charset="0"/>
                <a:cs typeface="Verdana" panose="020B0604030504040204" pitchFamily="34" charset="0"/>
              </a:rPr>
              <a:t>conocimientos, habilidades y actitudes.</a:t>
            </a:r>
          </a:p>
          <a:p>
            <a:pPr marL="342900" indent="-342900" defTabSz="1066800">
              <a:lnSpc>
                <a:spcPct val="90000"/>
              </a:lnSpc>
              <a:spcBef>
                <a:spcPct val="0"/>
              </a:spcBef>
              <a:spcAft>
                <a:spcPct val="35000"/>
              </a:spcAft>
              <a:buFont typeface="Arial" panose="020B0604020202020204" pitchFamily="34" charset="0"/>
              <a:buChar char="•"/>
            </a:pPr>
            <a:endParaRPr lang="es-ES_tradnl" altLang="es-ES" sz="2000" dirty="0">
              <a:solidFill>
                <a:schemeClr val="tx2"/>
              </a:solidFill>
              <a:ea typeface="Verdana" panose="020B0604030504040204" pitchFamily="34" charset="0"/>
              <a:cs typeface="Verdana" panose="020B0604030504040204" pitchFamily="34" charset="0"/>
            </a:endParaRPr>
          </a:p>
          <a:p>
            <a:pPr marL="342900" lvl="0" indent="-342900" defTabSz="1066800">
              <a:lnSpc>
                <a:spcPct val="90000"/>
              </a:lnSpc>
              <a:spcBef>
                <a:spcPct val="0"/>
              </a:spcBef>
              <a:spcAft>
                <a:spcPct val="35000"/>
              </a:spcAft>
              <a:buFont typeface="Arial" panose="020B0604020202020204" pitchFamily="34" charset="0"/>
              <a:buChar char="•"/>
            </a:pPr>
            <a:r>
              <a:rPr lang="es-ES_tradnl" altLang="es-ES" sz="2000" dirty="0">
                <a:solidFill>
                  <a:schemeClr val="tx2"/>
                </a:solidFill>
                <a:ea typeface="Verdana" panose="020B0604030504040204" pitchFamily="34" charset="0"/>
                <a:cs typeface="Verdana" panose="020B0604030504040204" pitchFamily="34" charset="0"/>
              </a:rPr>
              <a:t>Establece la meta común de aprendizaje para resguardar la equidad en la formación integral de los estudiantes sin distingo de ningún tipo</a:t>
            </a:r>
            <a:endParaRPr lang="es-ES" sz="2000" dirty="0"/>
          </a:p>
        </p:txBody>
      </p:sp>
    </p:spTree>
    <p:extLst>
      <p:ext uri="{BB962C8B-B14F-4D97-AF65-F5344CB8AC3E}">
        <p14:creationId xmlns:p14="http://schemas.microsoft.com/office/powerpoint/2010/main" val="39799698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7</a:t>
            </a:fld>
            <a:endParaRPr lang="en-US" sz="900" dirty="0"/>
          </a:p>
        </p:txBody>
      </p:sp>
      <p:sp>
        <p:nvSpPr>
          <p:cNvPr id="8" name="Rectángulo 7"/>
          <p:cNvSpPr>
            <a:spLocks noChangeAspect="1"/>
          </p:cNvSpPr>
          <p:nvPr/>
        </p:nvSpPr>
        <p:spPr>
          <a:xfrm>
            <a:off x="0" y="92823"/>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pic>
        <p:nvPicPr>
          <p:cNvPr id="9" name="Imagen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747000" y="0"/>
            <a:ext cx="2016000" cy="193621"/>
          </a:xfrm>
          <a:prstGeom prst="rect">
            <a:avLst/>
          </a:prstGeom>
        </p:spPr>
      </p:pic>
      <p:sp>
        <p:nvSpPr>
          <p:cNvPr id="14"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TextBox 4"/>
          <p:cNvSpPr txBox="1"/>
          <p:nvPr/>
        </p:nvSpPr>
        <p:spPr>
          <a:xfrm>
            <a:off x="251520" y="2328191"/>
            <a:ext cx="2231009" cy="1200329"/>
          </a:xfrm>
          <a:prstGeom prst="rect">
            <a:avLst/>
          </a:prstGeom>
          <a:noFill/>
        </p:spPr>
        <p:txBody>
          <a:bodyPr wrap="square" rtlCol="0">
            <a:spAutoFit/>
          </a:bodyPr>
          <a:lstStyle/>
          <a:p>
            <a:pPr algn="ctr"/>
            <a:r>
              <a:rPr lang="es-CL" altLang="es-ES" sz="2400" b="1" dirty="0" smtClean="0">
                <a:solidFill>
                  <a:schemeClr val="tx2"/>
                </a:solidFill>
              </a:rPr>
              <a:t>¿Qué deben aprender la y los estudiantes?</a:t>
            </a:r>
            <a:endParaRPr lang="es-ES" sz="2400" b="1" dirty="0">
              <a:solidFill>
                <a:schemeClr val="tx2"/>
              </a:solidFill>
              <a:cs typeface="gobCL"/>
            </a:endParaRPr>
          </a:p>
        </p:txBody>
      </p:sp>
      <p:sp>
        <p:nvSpPr>
          <p:cNvPr id="17" name="16 Rectángulo"/>
          <p:cNvSpPr/>
          <p:nvPr/>
        </p:nvSpPr>
        <p:spPr>
          <a:xfrm>
            <a:off x="2987857" y="1484784"/>
            <a:ext cx="5822206" cy="1125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2 CuadroTexto"/>
          <p:cNvSpPr txBox="1"/>
          <p:nvPr/>
        </p:nvSpPr>
        <p:spPr>
          <a:xfrm>
            <a:off x="3126124" y="1292268"/>
            <a:ext cx="5611403" cy="4708981"/>
          </a:xfrm>
          <a:prstGeom prst="rect">
            <a:avLst/>
          </a:prstGeom>
          <a:noFill/>
        </p:spPr>
        <p:txBody>
          <a:bodyPr wrap="square" rtlCol="0">
            <a:spAutoFit/>
          </a:bodyPr>
          <a:lstStyle/>
          <a:p>
            <a:pPr marL="342900" indent="-342900" algn="just">
              <a:buFont typeface="Arial" panose="020B0604020202020204" pitchFamily="34" charset="0"/>
              <a:buChar char="•"/>
            </a:pPr>
            <a:r>
              <a:rPr lang="es-CL" sz="2000" dirty="0" smtClean="0">
                <a:solidFill>
                  <a:schemeClr val="tx2"/>
                </a:solidFill>
                <a:latin typeface="+mj-lt"/>
              </a:rPr>
              <a:t>Definen metas de aprendizaje </a:t>
            </a:r>
            <a:r>
              <a:rPr lang="es-CL" sz="2000" dirty="0">
                <a:solidFill>
                  <a:schemeClr val="tx2"/>
                </a:solidFill>
                <a:latin typeface="+mj-lt"/>
              </a:rPr>
              <a:t>a nivel </a:t>
            </a:r>
            <a:r>
              <a:rPr lang="es-CL" sz="2000" dirty="0" smtClean="0">
                <a:solidFill>
                  <a:schemeClr val="tx2"/>
                </a:solidFill>
                <a:latin typeface="+mj-lt"/>
              </a:rPr>
              <a:t>nacional, </a:t>
            </a:r>
            <a:r>
              <a:rPr lang="es-CL" sz="2000" dirty="0">
                <a:solidFill>
                  <a:schemeClr val="tx2"/>
                </a:solidFill>
                <a:latin typeface="+mj-lt"/>
              </a:rPr>
              <a:t>para todos </a:t>
            </a:r>
            <a:r>
              <a:rPr lang="es-CL" sz="2000" dirty="0" smtClean="0">
                <a:solidFill>
                  <a:schemeClr val="tx2"/>
                </a:solidFill>
                <a:latin typeface="+mj-lt"/>
              </a:rPr>
              <a:t>las personas que </a:t>
            </a:r>
            <a:r>
              <a:rPr lang="es-CL" sz="2000" dirty="0">
                <a:solidFill>
                  <a:schemeClr val="tx2"/>
                </a:solidFill>
                <a:latin typeface="+mj-lt"/>
              </a:rPr>
              <a:t>se educan en Chile. </a:t>
            </a:r>
            <a:endParaRPr lang="es-CL" sz="2000" dirty="0" smtClean="0">
              <a:solidFill>
                <a:schemeClr val="tx2"/>
              </a:solidFill>
              <a:latin typeface="+mj-lt"/>
            </a:endParaRPr>
          </a:p>
          <a:p>
            <a:pPr marL="342900" indent="-342900" algn="just">
              <a:buFont typeface="Arial" panose="020B0604020202020204" pitchFamily="34" charset="0"/>
              <a:buChar char="•"/>
            </a:pPr>
            <a:endParaRPr lang="es-CL" sz="2000" dirty="0">
              <a:solidFill>
                <a:schemeClr val="tx2"/>
              </a:solidFill>
              <a:latin typeface="+mj-lt"/>
            </a:endParaRPr>
          </a:p>
          <a:p>
            <a:pPr marL="342900" indent="-342900" algn="just">
              <a:buFont typeface="Arial" panose="020B0604020202020204" pitchFamily="34" charset="0"/>
              <a:buChar char="•"/>
            </a:pPr>
            <a:r>
              <a:rPr lang="es-CL" sz="2000" dirty="0">
                <a:solidFill>
                  <a:schemeClr val="tx2"/>
                </a:solidFill>
                <a:latin typeface="+mj-lt"/>
              </a:rPr>
              <a:t>Estas definiciones de </a:t>
            </a:r>
            <a:r>
              <a:rPr lang="es-CL" sz="2000" dirty="0" smtClean="0">
                <a:solidFill>
                  <a:schemeClr val="tx2"/>
                </a:solidFill>
                <a:latin typeface="+mj-lt"/>
              </a:rPr>
              <a:t>aprendizaje establecen habilidades</a:t>
            </a:r>
            <a:r>
              <a:rPr lang="es-CL" sz="2000" dirty="0">
                <a:solidFill>
                  <a:schemeClr val="tx2"/>
                </a:solidFill>
                <a:latin typeface="+mj-lt"/>
              </a:rPr>
              <a:t>, conocimientos y actitudes que se esperan sean desarrolladas por </a:t>
            </a:r>
            <a:r>
              <a:rPr lang="es-CL" sz="2000" dirty="0" smtClean="0">
                <a:solidFill>
                  <a:schemeClr val="tx2"/>
                </a:solidFill>
                <a:latin typeface="+mj-lt"/>
              </a:rPr>
              <a:t>las y los estudiantes. </a:t>
            </a:r>
          </a:p>
          <a:p>
            <a:pPr marL="342900" indent="-342900" algn="just">
              <a:buFont typeface="Arial" panose="020B0604020202020204" pitchFamily="34" charset="0"/>
              <a:buChar char="•"/>
            </a:pPr>
            <a:endParaRPr lang="es-CL" sz="2000" dirty="0">
              <a:solidFill>
                <a:schemeClr val="tx2"/>
              </a:solidFill>
              <a:latin typeface="+mj-lt"/>
            </a:endParaRPr>
          </a:p>
          <a:p>
            <a:pPr marL="342900" indent="-342900" algn="just">
              <a:buFont typeface="Arial" panose="020B0604020202020204" pitchFamily="34" charset="0"/>
              <a:buChar char="•"/>
            </a:pPr>
            <a:r>
              <a:rPr lang="es-CL" sz="2000" dirty="0">
                <a:solidFill>
                  <a:schemeClr val="tx2"/>
                </a:solidFill>
                <a:latin typeface="+mj-lt"/>
              </a:rPr>
              <a:t>Están definidas como metas nacionales, con el </a:t>
            </a:r>
            <a:r>
              <a:rPr lang="es-CL" sz="2000" dirty="0" smtClean="0">
                <a:solidFill>
                  <a:schemeClr val="tx2"/>
                </a:solidFill>
                <a:latin typeface="+mj-lt"/>
              </a:rPr>
              <a:t>propósito de establecer una </a:t>
            </a:r>
            <a:r>
              <a:rPr lang="es-CL" sz="2000" dirty="0">
                <a:solidFill>
                  <a:schemeClr val="tx2"/>
                </a:solidFill>
                <a:latin typeface="+mj-lt"/>
              </a:rPr>
              <a:t>base cultural común. </a:t>
            </a:r>
            <a:endParaRPr lang="es-CL" sz="2000" dirty="0" smtClean="0">
              <a:solidFill>
                <a:schemeClr val="tx2"/>
              </a:solidFill>
              <a:latin typeface="+mj-lt"/>
            </a:endParaRPr>
          </a:p>
          <a:p>
            <a:pPr marL="342900" indent="-342900" algn="just">
              <a:buFont typeface="Arial" panose="020B0604020202020204" pitchFamily="34" charset="0"/>
              <a:buChar char="•"/>
            </a:pPr>
            <a:endParaRPr lang="es-CL" sz="2000" dirty="0">
              <a:solidFill>
                <a:schemeClr val="tx2"/>
              </a:solidFill>
              <a:latin typeface="+mj-lt"/>
            </a:endParaRPr>
          </a:p>
          <a:p>
            <a:pPr marL="342900" indent="-342900" algn="just">
              <a:buFont typeface="Arial" panose="020B0604020202020204" pitchFamily="34" charset="0"/>
              <a:buChar char="•"/>
            </a:pPr>
            <a:r>
              <a:rPr lang="es-CL" sz="2000" dirty="0">
                <a:solidFill>
                  <a:schemeClr val="tx2"/>
                </a:solidFill>
                <a:latin typeface="+mj-lt"/>
              </a:rPr>
              <a:t>En la actualidad estás </a:t>
            </a:r>
            <a:r>
              <a:rPr lang="es-CL" sz="2000" dirty="0" smtClean="0">
                <a:solidFill>
                  <a:schemeClr val="tx2"/>
                </a:solidFill>
                <a:latin typeface="+mj-lt"/>
              </a:rPr>
              <a:t>“Metas </a:t>
            </a:r>
            <a:r>
              <a:rPr lang="es-CL" sz="2000" dirty="0">
                <a:solidFill>
                  <a:schemeClr val="tx2"/>
                </a:solidFill>
                <a:latin typeface="+mj-lt"/>
              </a:rPr>
              <a:t>país” están definidas en las Bases </a:t>
            </a:r>
            <a:r>
              <a:rPr lang="es-CL" sz="2000" dirty="0" smtClean="0">
                <a:solidFill>
                  <a:schemeClr val="tx2"/>
                </a:solidFill>
                <a:latin typeface="+mj-lt"/>
              </a:rPr>
              <a:t>Curriculares </a:t>
            </a:r>
            <a:r>
              <a:rPr lang="es-CL" sz="2000" dirty="0">
                <a:solidFill>
                  <a:schemeClr val="tx2"/>
                </a:solidFill>
                <a:latin typeface="+mj-lt"/>
              </a:rPr>
              <a:t>y el Marco Curricular vigente.</a:t>
            </a:r>
          </a:p>
        </p:txBody>
      </p:sp>
      <p:sp>
        <p:nvSpPr>
          <p:cNvPr id="4" name="3 CuadroTexto"/>
          <p:cNvSpPr txBox="1"/>
          <p:nvPr/>
        </p:nvSpPr>
        <p:spPr>
          <a:xfrm>
            <a:off x="3126124" y="548680"/>
            <a:ext cx="4974268" cy="461665"/>
          </a:xfrm>
          <a:prstGeom prst="rect">
            <a:avLst/>
          </a:prstGeom>
          <a:noFill/>
        </p:spPr>
        <p:txBody>
          <a:bodyPr wrap="square" rtlCol="0">
            <a:spAutoFit/>
          </a:bodyPr>
          <a:lstStyle/>
          <a:p>
            <a:r>
              <a:rPr lang="es-CL" sz="2400" b="1" dirty="0">
                <a:solidFill>
                  <a:schemeClr val="tx2"/>
                </a:solidFill>
                <a:latin typeface="gobCL"/>
              </a:rPr>
              <a:t>Bases </a:t>
            </a:r>
            <a:r>
              <a:rPr lang="es-CL" sz="2400" b="1" dirty="0" smtClean="0">
                <a:solidFill>
                  <a:schemeClr val="tx2"/>
                </a:solidFill>
                <a:latin typeface="gobCL"/>
              </a:rPr>
              <a:t>Curriculares </a:t>
            </a:r>
            <a:endParaRPr lang="es-CL" sz="2400" b="1" dirty="0">
              <a:solidFill>
                <a:schemeClr val="tx2"/>
              </a:solidFill>
              <a:latin typeface="gobCL"/>
            </a:endParaRPr>
          </a:p>
        </p:txBody>
      </p:sp>
      <p:pic>
        <p:nvPicPr>
          <p:cNvPr id="12"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3222436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8</a:t>
            </a:fld>
            <a:endParaRPr lang="en-US" sz="900" dirty="0"/>
          </a:p>
        </p:txBody>
      </p:sp>
      <p:sp>
        <p:nvSpPr>
          <p:cNvPr id="8" name="Rectángulo 7"/>
          <p:cNvSpPr>
            <a:spLocks noChangeAspect="1"/>
          </p:cNvSpPr>
          <p:nvPr/>
        </p:nvSpPr>
        <p:spPr>
          <a:xfrm>
            <a:off x="0" y="92823"/>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pic>
        <p:nvPicPr>
          <p:cNvPr id="9" name="Imagen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747000" y="0"/>
            <a:ext cx="2016000" cy="193621"/>
          </a:xfrm>
          <a:prstGeom prst="rect">
            <a:avLst/>
          </a:prstGeom>
        </p:spPr>
      </p:pic>
      <p:sp>
        <p:nvSpPr>
          <p:cNvPr id="14"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TextBox 4"/>
          <p:cNvSpPr txBox="1"/>
          <p:nvPr/>
        </p:nvSpPr>
        <p:spPr>
          <a:xfrm>
            <a:off x="251520" y="2660719"/>
            <a:ext cx="2231009" cy="1569660"/>
          </a:xfrm>
          <a:prstGeom prst="rect">
            <a:avLst/>
          </a:prstGeom>
          <a:noFill/>
        </p:spPr>
        <p:txBody>
          <a:bodyPr wrap="square" rtlCol="0">
            <a:spAutoFit/>
          </a:bodyPr>
          <a:lstStyle/>
          <a:p>
            <a:pPr algn="ctr"/>
            <a:r>
              <a:rPr lang="es-CL" sz="2400" b="1" dirty="0" smtClean="0">
                <a:solidFill>
                  <a:schemeClr val="tx2"/>
                </a:solidFill>
                <a:latin typeface="gobCL"/>
                <a:cs typeface="gobCL"/>
              </a:rPr>
              <a:t>Otros Instrumentos curriculares</a:t>
            </a:r>
            <a:r>
              <a:rPr lang="es-CL" sz="2400" b="1" dirty="0">
                <a:solidFill>
                  <a:schemeClr val="tx2"/>
                </a:solidFill>
                <a:latin typeface="gobCL"/>
                <a:cs typeface="gobCL"/>
              </a:rPr>
              <a:t/>
            </a:r>
            <a:br>
              <a:rPr lang="es-CL" sz="2400" b="1" dirty="0">
                <a:solidFill>
                  <a:schemeClr val="tx2"/>
                </a:solidFill>
                <a:latin typeface="gobCL"/>
                <a:cs typeface="gobCL"/>
              </a:rPr>
            </a:br>
            <a:endParaRPr lang="es-CL" sz="2400" b="1" dirty="0">
              <a:solidFill>
                <a:schemeClr val="tx2"/>
              </a:solidFill>
              <a:latin typeface="gobCL"/>
              <a:cs typeface="gobCL"/>
            </a:endParaRPr>
          </a:p>
        </p:txBody>
      </p:sp>
      <p:sp>
        <p:nvSpPr>
          <p:cNvPr id="17" name="16 Rectángulo"/>
          <p:cNvSpPr/>
          <p:nvPr/>
        </p:nvSpPr>
        <p:spPr>
          <a:xfrm>
            <a:off x="2987857" y="1484784"/>
            <a:ext cx="5822206" cy="11255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2 CuadroTexto"/>
          <p:cNvSpPr txBox="1"/>
          <p:nvPr/>
        </p:nvSpPr>
        <p:spPr>
          <a:xfrm>
            <a:off x="3156402" y="685782"/>
            <a:ext cx="5611403" cy="2062103"/>
          </a:xfrm>
          <a:prstGeom prst="rect">
            <a:avLst/>
          </a:prstGeom>
          <a:noFill/>
        </p:spPr>
        <p:txBody>
          <a:bodyPr wrap="square" rtlCol="0">
            <a:spAutoFit/>
          </a:bodyPr>
          <a:lstStyle/>
          <a:p>
            <a:pPr lvl="0" algn="just" defTabSz="457200" eaLnBrk="0" fontAlgn="base" hangingPunct="0">
              <a:spcBef>
                <a:spcPct val="20000"/>
              </a:spcBef>
              <a:spcAft>
                <a:spcPct val="0"/>
              </a:spcAft>
            </a:pPr>
            <a:r>
              <a:rPr lang="es-CL" sz="2000" b="1" dirty="0" smtClean="0">
                <a:solidFill>
                  <a:schemeClr val="tx2"/>
                </a:solidFill>
                <a:latin typeface="+mj-lt"/>
                <a:ea typeface="Verdana" panose="020B0604030504040204" pitchFamily="34" charset="0"/>
                <a:cs typeface="Verdana" panose="020B0604030504040204" pitchFamily="34" charset="0"/>
              </a:rPr>
              <a:t>1.  </a:t>
            </a:r>
            <a:r>
              <a:rPr lang="es-CL" sz="2000" b="1" dirty="0">
                <a:solidFill>
                  <a:schemeClr val="tx2"/>
                </a:solidFill>
                <a:latin typeface="+mj-lt"/>
                <a:ea typeface="Verdana" panose="020B0604030504040204" pitchFamily="34" charset="0"/>
                <a:cs typeface="Verdana" panose="020B0604030504040204" pitchFamily="34" charset="0"/>
              </a:rPr>
              <a:t>Plan de Estudio</a:t>
            </a:r>
          </a:p>
          <a:p>
            <a:pPr marL="342900" lvl="0" indent="-342900" algn="just" defTabSz="457200" eaLnBrk="0" fontAlgn="base" hangingPunct="0">
              <a:spcBef>
                <a:spcPct val="20000"/>
              </a:spcBef>
              <a:spcAft>
                <a:spcPct val="0"/>
              </a:spcAft>
              <a:buFont typeface="Arial" pitchFamily="34" charset="0"/>
              <a:buChar char="•"/>
            </a:pPr>
            <a:endParaRPr lang="es-CL" sz="2000" dirty="0">
              <a:solidFill>
                <a:schemeClr val="tx2"/>
              </a:solidFill>
              <a:latin typeface="+mj-lt"/>
              <a:ea typeface="Verdana" panose="020B0604030504040204" pitchFamily="34" charset="0"/>
              <a:cs typeface="Verdana" panose="020B0604030504040204" pitchFamily="34" charset="0"/>
            </a:endParaRPr>
          </a:p>
          <a:p>
            <a:pPr marL="342900" lvl="0" indent="-342900" algn="just" defTabSz="457200" eaLnBrk="0" fontAlgn="base" hangingPunct="0">
              <a:spcBef>
                <a:spcPct val="20000"/>
              </a:spcBef>
              <a:spcAft>
                <a:spcPct val="0"/>
              </a:spcAft>
              <a:buFont typeface="Arial" pitchFamily="34" charset="0"/>
              <a:buChar char="•"/>
            </a:pPr>
            <a:r>
              <a:rPr lang="es-CL" sz="2000" dirty="0">
                <a:solidFill>
                  <a:schemeClr val="tx2"/>
                </a:solidFill>
                <a:latin typeface="+mj-lt"/>
                <a:ea typeface="Verdana" panose="020B0604030504040204" pitchFamily="34" charset="0"/>
                <a:cs typeface="Verdana" panose="020B0604030504040204" pitchFamily="34" charset="0"/>
              </a:rPr>
              <a:t>Establece las asignaturas  comunes y el número de horas anuales mínimas correspondientes a cada una</a:t>
            </a:r>
            <a:r>
              <a:rPr lang="es-CL" sz="2000" dirty="0" smtClean="0">
                <a:solidFill>
                  <a:schemeClr val="tx2"/>
                </a:solidFill>
                <a:latin typeface="+mj-lt"/>
                <a:ea typeface="Verdana" panose="020B0604030504040204" pitchFamily="34" charset="0"/>
                <a:cs typeface="Verdana" panose="020B0604030504040204" pitchFamily="34" charset="0"/>
              </a:rPr>
              <a:t>.</a:t>
            </a:r>
          </a:p>
          <a:p>
            <a:pPr algn="just"/>
            <a:endParaRPr lang="es-CL" sz="2000" dirty="0">
              <a:solidFill>
                <a:schemeClr val="tx2"/>
              </a:solidFill>
              <a:latin typeface="+mj-lt"/>
            </a:endParaRPr>
          </a:p>
        </p:txBody>
      </p:sp>
      <p:sp>
        <p:nvSpPr>
          <p:cNvPr id="12" name="11 CuadroTexto"/>
          <p:cNvSpPr txBox="1"/>
          <p:nvPr/>
        </p:nvSpPr>
        <p:spPr>
          <a:xfrm>
            <a:off x="3182279" y="3200400"/>
            <a:ext cx="5611403" cy="3323987"/>
          </a:xfrm>
          <a:prstGeom prst="rect">
            <a:avLst/>
          </a:prstGeom>
          <a:noFill/>
        </p:spPr>
        <p:txBody>
          <a:bodyPr wrap="square" rtlCol="0">
            <a:spAutoFit/>
          </a:bodyPr>
          <a:lstStyle/>
          <a:p>
            <a:pPr lvl="0" algn="just" defTabSz="457200" eaLnBrk="0" fontAlgn="base" hangingPunct="0">
              <a:spcBef>
                <a:spcPct val="20000"/>
              </a:spcBef>
              <a:spcAft>
                <a:spcPct val="0"/>
              </a:spcAft>
            </a:pPr>
            <a:r>
              <a:rPr lang="es-CL" sz="2000" b="1" dirty="0" smtClean="0">
                <a:solidFill>
                  <a:schemeClr val="tx2"/>
                </a:solidFill>
                <a:ea typeface="Verdana" panose="020B0604030504040204" pitchFamily="34" charset="0"/>
                <a:cs typeface="Verdana" panose="020B0604030504040204" pitchFamily="34" charset="0"/>
              </a:rPr>
              <a:t>2. </a:t>
            </a:r>
            <a:r>
              <a:rPr lang="es-CL" sz="2000" b="1" dirty="0">
                <a:solidFill>
                  <a:schemeClr val="tx2"/>
                </a:solidFill>
                <a:ea typeface="Verdana" panose="020B0604030504040204" pitchFamily="34" charset="0"/>
                <a:cs typeface="Verdana" panose="020B0604030504040204" pitchFamily="34" charset="0"/>
              </a:rPr>
              <a:t>Programas de Estudio</a:t>
            </a:r>
          </a:p>
          <a:p>
            <a:pPr marL="342900" lvl="0" indent="-342900" algn="just" defTabSz="457200" eaLnBrk="0" fontAlgn="base" hangingPunct="0">
              <a:spcBef>
                <a:spcPct val="20000"/>
              </a:spcBef>
              <a:spcAft>
                <a:spcPct val="0"/>
              </a:spcAft>
              <a:buFont typeface="Arial" pitchFamily="34" charset="0"/>
              <a:buChar char="•"/>
            </a:pPr>
            <a:endParaRPr lang="es-CL" sz="2000" dirty="0">
              <a:solidFill>
                <a:schemeClr val="tx2"/>
              </a:solidFill>
              <a:ea typeface="Verdana" panose="020B0604030504040204" pitchFamily="34" charset="0"/>
              <a:cs typeface="Verdana" panose="020B0604030504040204" pitchFamily="34" charset="0"/>
            </a:endParaRPr>
          </a:p>
          <a:p>
            <a:pPr marL="342900" lvl="0" indent="-342900" algn="just" defTabSz="457200" eaLnBrk="0" fontAlgn="base" hangingPunct="0">
              <a:spcBef>
                <a:spcPct val="20000"/>
              </a:spcBef>
              <a:spcAft>
                <a:spcPct val="0"/>
              </a:spcAft>
              <a:buFont typeface="Arial" pitchFamily="34" charset="0"/>
              <a:buChar char="•"/>
            </a:pPr>
            <a:r>
              <a:rPr lang="es-CL" sz="2000" dirty="0">
                <a:solidFill>
                  <a:schemeClr val="tx2"/>
                </a:solidFill>
                <a:ea typeface="Verdana" panose="020B0604030504040204" pitchFamily="34" charset="0"/>
                <a:cs typeface="Verdana" panose="020B0604030504040204" pitchFamily="34" charset="0"/>
              </a:rPr>
              <a:t>Presentan una propuesta didáctica para el logro de los aprendizajes definidos por las Bases Curriculares. </a:t>
            </a:r>
            <a:endParaRPr lang="es-CL" sz="2000" dirty="0" smtClean="0">
              <a:solidFill>
                <a:schemeClr val="tx2"/>
              </a:solidFill>
              <a:ea typeface="Verdana" panose="020B0604030504040204" pitchFamily="34" charset="0"/>
              <a:cs typeface="Verdana" panose="020B0604030504040204" pitchFamily="34" charset="0"/>
            </a:endParaRPr>
          </a:p>
          <a:p>
            <a:pPr lvl="0" algn="just" defTabSz="457200" eaLnBrk="0" fontAlgn="base" hangingPunct="0">
              <a:spcBef>
                <a:spcPct val="20000"/>
              </a:spcBef>
              <a:spcAft>
                <a:spcPct val="0"/>
              </a:spcAft>
            </a:pPr>
            <a:endParaRPr lang="es-CL" sz="2000" dirty="0">
              <a:solidFill>
                <a:schemeClr val="tx2"/>
              </a:solidFill>
              <a:ea typeface="Verdana" panose="020B0604030504040204" pitchFamily="34" charset="0"/>
              <a:cs typeface="Verdana" panose="020B0604030504040204" pitchFamily="34" charset="0"/>
            </a:endParaRPr>
          </a:p>
          <a:p>
            <a:pPr marL="342900" lvl="0" indent="-342900" algn="just" defTabSz="457200" eaLnBrk="0" fontAlgn="base" hangingPunct="0">
              <a:spcBef>
                <a:spcPct val="20000"/>
              </a:spcBef>
              <a:spcAft>
                <a:spcPct val="0"/>
              </a:spcAft>
              <a:buFont typeface="Arial" pitchFamily="34" charset="0"/>
              <a:buChar char="•"/>
            </a:pPr>
            <a:r>
              <a:rPr lang="es-CL" sz="2000" dirty="0">
                <a:solidFill>
                  <a:schemeClr val="tx2"/>
                </a:solidFill>
                <a:ea typeface="Verdana" panose="020B0604030504040204" pitchFamily="34" charset="0"/>
                <a:cs typeface="Verdana" panose="020B0604030504040204" pitchFamily="34" charset="0"/>
              </a:rPr>
              <a:t>Esta propuesta requiere una adaptación a la realidad de la escuela, intentando sortear la tensión entre lo nacional y lo local. </a:t>
            </a:r>
            <a:endParaRPr lang="es-CL" sz="2000" dirty="0">
              <a:solidFill>
                <a:schemeClr val="tx2"/>
              </a:solidFill>
              <a:ea typeface="ヒラギノ角ゴ Pro W3" charset="-128"/>
              <a:cs typeface="Verdana"/>
            </a:endParaRPr>
          </a:p>
          <a:p>
            <a:pPr algn="just"/>
            <a:endParaRPr lang="es-CL" sz="1400" dirty="0">
              <a:solidFill>
                <a:schemeClr val="tx2"/>
              </a:solidFill>
            </a:endParaRPr>
          </a:p>
        </p:txBody>
      </p:sp>
      <p:pic>
        <p:nvPicPr>
          <p:cNvPr id="18"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34950696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7"/>
          <p:cNvSpPr>
            <a:spLocks noChangeAspect="1"/>
          </p:cNvSpPr>
          <p:nvPr/>
        </p:nvSpPr>
        <p:spPr>
          <a:xfrm>
            <a:off x="0" y="92823"/>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endParaRPr lang="es-ES" dirty="0">
              <a:solidFill>
                <a:schemeClr val="tx1">
                  <a:lumMod val="50000"/>
                  <a:lumOff val="50000"/>
                </a:schemeClr>
              </a:solidFill>
            </a:endParaRPr>
          </a:p>
        </p:txBody>
      </p:sp>
      <p:sp>
        <p:nvSpPr>
          <p:cNvPr id="5" name="Rectángulo 13"/>
          <p:cNvSpPr/>
          <p:nvPr/>
        </p:nvSpPr>
        <p:spPr>
          <a:xfrm>
            <a:off x="-4576" y="9681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smtClean="0">
                <a:solidFill>
                  <a:schemeClr val="tx2"/>
                </a:solidFill>
                <a:latin typeface="gobCL"/>
              </a:rPr>
              <a:t>Énfasis de las definiciones curriculares: </a:t>
            </a:r>
            <a:endParaRPr lang="es-ES_tradnl" sz="2400" b="1" dirty="0">
              <a:solidFill>
                <a:schemeClr val="tx2"/>
              </a:solidFill>
              <a:latin typeface="gobCL"/>
            </a:endParaRPr>
          </a:p>
        </p:txBody>
      </p:sp>
      <p:sp>
        <p:nvSpPr>
          <p:cNvPr id="3" name="Marcador de contenido 2"/>
          <p:cNvSpPr>
            <a:spLocks noGrp="1"/>
          </p:cNvSpPr>
          <p:nvPr>
            <p:ph idx="1"/>
          </p:nvPr>
        </p:nvSpPr>
        <p:spPr>
          <a:xfrm>
            <a:off x="2843808" y="476672"/>
            <a:ext cx="5976664" cy="5904656"/>
          </a:xfrm>
        </p:spPr>
        <p:txBody>
          <a:bodyPr/>
          <a:lstStyle/>
          <a:p>
            <a:pPr algn="just"/>
            <a:r>
              <a:rPr lang="es-ES" sz="2000" dirty="0">
                <a:solidFill>
                  <a:schemeClr val="tx2"/>
                </a:solidFill>
                <a:latin typeface="+mj-lt"/>
              </a:rPr>
              <a:t>Entender el Currículum como una “carta de navegación” y no como un “rayado de cancha”.</a:t>
            </a:r>
          </a:p>
          <a:p>
            <a:pPr algn="just"/>
            <a:endParaRPr lang="es-ES" sz="2000" dirty="0">
              <a:solidFill>
                <a:schemeClr val="tx2"/>
              </a:solidFill>
              <a:latin typeface="+mj-lt"/>
            </a:endParaRPr>
          </a:p>
          <a:p>
            <a:pPr algn="just"/>
            <a:r>
              <a:rPr lang="es-ES" sz="2000" dirty="0">
                <a:solidFill>
                  <a:schemeClr val="tx2"/>
                </a:solidFill>
                <a:latin typeface="+mj-lt"/>
              </a:rPr>
              <a:t>Entender el Currículum como una base común para las y los estudiantes, que apunta al desarrollo de habilidades, actitudes y conocimientos: un resguardo de la equidad y la inclusión en la educación. </a:t>
            </a:r>
          </a:p>
          <a:p>
            <a:pPr algn="just"/>
            <a:endParaRPr lang="es-ES" sz="2000" dirty="0">
              <a:solidFill>
                <a:schemeClr val="tx2"/>
              </a:solidFill>
              <a:latin typeface="+mj-lt"/>
            </a:endParaRPr>
          </a:p>
          <a:p>
            <a:pPr algn="just"/>
            <a:r>
              <a:rPr lang="es-CL" sz="2000" dirty="0">
                <a:solidFill>
                  <a:schemeClr val="tx2"/>
                </a:solidFill>
                <a:latin typeface="+mj-lt"/>
              </a:rPr>
              <a:t>Foco del currículum:  el aprendizaje de las y los estudiantes.</a:t>
            </a:r>
          </a:p>
          <a:p>
            <a:pPr algn="just"/>
            <a:endParaRPr lang="es-ES" sz="2000" dirty="0">
              <a:solidFill>
                <a:schemeClr val="tx2"/>
              </a:solidFill>
              <a:latin typeface="+mj-lt"/>
            </a:endParaRPr>
          </a:p>
          <a:p>
            <a:pPr algn="just"/>
            <a:r>
              <a:rPr lang="es-ES" sz="2000" dirty="0">
                <a:solidFill>
                  <a:schemeClr val="tx2"/>
                </a:solidFill>
                <a:latin typeface="+mj-lt"/>
              </a:rPr>
              <a:t>Definir aprendizajes nucleares, sustantivos en lo cultural, social y disciplinar,  que permiten a las comunidades educativas tomar decisiones respecto de cómo lograr esos aprendizajes.</a:t>
            </a:r>
          </a:p>
          <a:p>
            <a:endParaRPr lang="es-ES" sz="1800" dirty="0" smtClean="0"/>
          </a:p>
        </p:txBody>
      </p:sp>
      <p:pic>
        <p:nvPicPr>
          <p:cNvPr id="6" name="Imagen 12" descr="Img-Reforma---color.png"/>
          <p:cNvPicPr>
            <a:picLocks noChangeAspect="1"/>
          </p:cNvPicPr>
          <p:nvPr/>
        </p:nvPicPr>
        <p:blipFill>
          <a:blip r:embed="rId3"/>
          <a:stretch>
            <a:fillRect/>
          </a:stretch>
        </p:blipFill>
        <p:spPr>
          <a:xfrm>
            <a:off x="7239000" y="6324600"/>
            <a:ext cx="1571063" cy="574368"/>
          </a:xfrm>
          <a:prstGeom prst="rect">
            <a:avLst/>
          </a:prstGeom>
        </p:spPr>
      </p:pic>
    </p:spTree>
    <p:extLst>
      <p:ext uri="{BB962C8B-B14F-4D97-AF65-F5344CB8AC3E}">
        <p14:creationId xmlns:p14="http://schemas.microsoft.com/office/powerpoint/2010/main" val="71722769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13788</TotalTime>
  <Words>2732</Words>
  <Application>Microsoft Office PowerPoint</Application>
  <PresentationFormat>Presentación en pantalla (4:3)</PresentationFormat>
  <Paragraphs>382</Paragraphs>
  <Slides>35</Slides>
  <Notes>5</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1_Office Theme</vt:lpstr>
      <vt:lpstr>Tema de Office</vt:lpstr>
      <vt:lpstr>Presentación de PowerPoint</vt:lpstr>
      <vt:lpstr>Presentación de PowerPoint</vt:lpstr>
      <vt:lpstr>Conceptos claves  para elaborar la propuesta</vt:lpstr>
      <vt:lpstr>Principios orientadores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desarrollo curricular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Taira Sofia Correa Sirvent</dc:creator>
  <cp:lastModifiedBy>Hilda Garces</cp:lastModifiedBy>
  <cp:revision>463</cp:revision>
  <dcterms:created xsi:type="dcterms:W3CDTF">2016-05-13T13:58:54Z</dcterms:created>
  <dcterms:modified xsi:type="dcterms:W3CDTF">2017-05-05T15:31:30Z</dcterms:modified>
</cp:coreProperties>
</file>